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30.jpg" ContentType="image/jpeg"/>
  <Override PartName="/ppt/media/image37.jpg" ContentType="image/jpeg"/>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media/image44.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ink/ink1.xml" ContentType="application/inkml+xml"/>
  <Override PartName="/ppt/ink/ink2.xml" ContentType="application/inkml+xml"/>
  <Override PartName="/ppt/notesSlides/notesSlide7.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6" r:id="rId2"/>
    <p:sldMasterId id="2147483685" r:id="rId3"/>
  </p:sldMasterIdLst>
  <p:notesMasterIdLst>
    <p:notesMasterId r:id="rId39"/>
  </p:notesMasterIdLst>
  <p:sldIdLst>
    <p:sldId id="2136" r:id="rId4"/>
    <p:sldId id="310" r:id="rId5"/>
    <p:sldId id="311" r:id="rId6"/>
    <p:sldId id="339" r:id="rId7"/>
    <p:sldId id="256" r:id="rId8"/>
    <p:sldId id="2137" r:id="rId9"/>
    <p:sldId id="307" r:id="rId10"/>
    <p:sldId id="319" r:id="rId11"/>
    <p:sldId id="10627" r:id="rId12"/>
    <p:sldId id="259" r:id="rId13"/>
    <p:sldId id="304" r:id="rId14"/>
    <p:sldId id="344" r:id="rId15"/>
    <p:sldId id="345" r:id="rId16"/>
    <p:sldId id="314" r:id="rId17"/>
    <p:sldId id="318" r:id="rId18"/>
    <p:sldId id="340" r:id="rId19"/>
    <p:sldId id="321" r:id="rId20"/>
    <p:sldId id="269" r:id="rId21"/>
    <p:sldId id="323" r:id="rId22"/>
    <p:sldId id="257" r:id="rId23"/>
    <p:sldId id="2135" r:id="rId24"/>
    <p:sldId id="325" r:id="rId25"/>
    <p:sldId id="10630" r:id="rId26"/>
    <p:sldId id="2132" r:id="rId27"/>
    <p:sldId id="10631" r:id="rId28"/>
    <p:sldId id="2133" r:id="rId29"/>
    <p:sldId id="2139" r:id="rId30"/>
    <p:sldId id="2138" r:id="rId31"/>
    <p:sldId id="327" r:id="rId32"/>
    <p:sldId id="328" r:id="rId33"/>
    <p:sldId id="2131" r:id="rId34"/>
    <p:sldId id="334" r:id="rId35"/>
    <p:sldId id="2134" r:id="rId36"/>
    <p:sldId id="280" r:id="rId37"/>
    <p:sldId id="343" r:id="rId38"/>
  </p:sldIdLst>
  <p:sldSz cx="18288000" cy="10287000"/>
  <p:notesSz cx="6724650" cy="9774238"/>
  <p:embeddedFontLst>
    <p:embeddedFont>
      <p:font typeface="Abadi Extra Light" panose="020B0204020104020204" pitchFamily="34" charset="0"/>
      <p:regular r:id="rId40"/>
    </p:embeddedFont>
    <p:embeddedFont>
      <p:font typeface="League Spartan" pitchFamily="2" charset="0"/>
      <p:regular r:id="rId41"/>
      <p:bold r:id="rId42"/>
    </p:embeddedFont>
    <p:embeddedFont>
      <p:font typeface="League Spartan SemiBold" pitchFamily="2" charset="0"/>
      <p:bold r:id="rId43"/>
    </p:embeddedFont>
    <p:embeddedFont>
      <p:font typeface="Noto Sans" panose="020B0502040504020204" pitchFamily="34" charset="0"/>
      <p:regular r:id="rId44"/>
      <p:bold r:id="rId45"/>
      <p:italic r:id="rId46"/>
      <p:boldItalic r:id="rId47"/>
    </p:embeddedFont>
    <p:embeddedFont>
      <p:font typeface="Poppins Bold" panose="020B0604020202020204" charset="0"/>
      <p:regular r:id="rId48"/>
      <p:bold r:id="rId49"/>
    </p:embeddedFont>
    <p:embeddedFont>
      <p:font typeface="Poppins Light Bold" panose="020B0604020202020204" charset="0"/>
      <p:regular r:id="rId50"/>
    </p:embeddedFont>
    <p:embeddedFont>
      <p:font typeface="Source Sans Pro" panose="020B050303040302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2" autoAdjust="0"/>
    <p:restoredTop sz="94622" autoAdjust="0"/>
  </p:normalViewPr>
  <p:slideViewPr>
    <p:cSldViewPr>
      <p:cViewPr varScale="1">
        <p:scale>
          <a:sx n="74" d="100"/>
          <a:sy n="74" d="100"/>
        </p:scale>
        <p:origin x="51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9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22-09-20T14:17:58.92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4245-58 0</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5.44204" units="1/cm"/>
          <inkml:channelProperty channel="Y" name="resolution" value="37.76224" units="1/cm"/>
          <inkml:channelProperty channel="T" name="resolution" value="1" units="1/dev"/>
        </inkml:channelProperties>
      </inkml:inkSource>
      <inkml:timestamp xml:id="ts0" timeString="2022-09-20T14:17:58.92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4245-58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021FBF8F-1081-4CE5-93DF-321C10A4BA4C}" type="datetimeFigureOut">
              <a:rPr lang="en-IE" smtClean="0"/>
              <a:t>23/09/2025</a:t>
            </a:fld>
            <a:endParaRPr lang="en-IE"/>
          </a:p>
        </p:txBody>
      </p:sp>
      <p:sp>
        <p:nvSpPr>
          <p:cNvPr id="4" name="Slide Image Placeholder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283831"/>
            <a:ext cx="2914015" cy="490408"/>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09079" y="9283831"/>
            <a:ext cx="2914015" cy="490408"/>
          </a:xfrm>
          <a:prstGeom prst="rect">
            <a:avLst/>
          </a:prstGeom>
        </p:spPr>
        <p:txBody>
          <a:bodyPr vert="horz" lIns="91440" tIns="45720" rIns="91440" bIns="45720" rtlCol="0" anchor="b"/>
          <a:lstStyle>
            <a:lvl1pPr algn="r">
              <a:defRPr sz="1200"/>
            </a:lvl1pPr>
          </a:lstStyle>
          <a:p>
            <a:fld id="{66B78EF6-C01A-42BF-BDC2-396D3D1DBDB2}" type="slidenum">
              <a:rPr lang="en-IE" smtClean="0"/>
              <a:t>‹#›</a:t>
            </a:fld>
            <a:endParaRPr lang="en-IE"/>
          </a:p>
        </p:txBody>
      </p:sp>
    </p:spTree>
    <p:extLst>
      <p:ext uri="{BB962C8B-B14F-4D97-AF65-F5344CB8AC3E}">
        <p14:creationId xmlns:p14="http://schemas.microsoft.com/office/powerpoint/2010/main" val="284638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NG</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19A9AA-7F75-4768-BD38-4531C98F4804}"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734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NG</a:t>
            </a:r>
          </a:p>
          <a:p>
            <a:endParaRPr lang="en-IE"/>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19A9AA-7F75-4768-BD38-4531C98F4804}"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2762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NG</a:t>
            </a:r>
          </a:p>
          <a:p>
            <a:endParaRPr lang="en-IE"/>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19A9AA-7F75-4768-BD38-4531C98F4804}"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5337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NG</a:t>
            </a:r>
          </a:p>
          <a:p>
            <a:endParaRPr lang="en-IE"/>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19A9AA-7F75-4768-BD38-4531C98F4804}"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9127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NG</a:t>
            </a:r>
          </a:p>
          <a:p>
            <a:endParaRPr lang="en-IE"/>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19A9AA-7F75-4768-BD38-4531C98F4804}"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1879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NG</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E719A9AA-7F75-4768-BD38-4531C98F4804}"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5562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6B78EF6-C01A-42BF-BDC2-396D3D1DBDB2}"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7258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IE"/>
          </a:p>
        </p:txBody>
      </p:sp>
      <p:sp>
        <p:nvSpPr>
          <p:cNvPr id="3" name="Slide Number Placeholder 5"/>
          <p:cNvSpPr txBox="1">
            <a:spLocks noGrp="1"/>
          </p:cNvSpPr>
          <p:nvPr>
            <p:ph type="sldNum" sz="quarter" idx="8"/>
          </p:nvPr>
        </p:nvSpPr>
        <p:spPr/>
        <p:txBody>
          <a:bodyPr/>
          <a:lstStyle>
            <a:lvl1pPr>
              <a:defRPr/>
            </a:lvl1pPr>
          </a:lstStyle>
          <a:p>
            <a:pPr lvl="0"/>
            <a:fld id="{E3019AD3-EF66-4B63-AAE9-06C051ECAA37}" type="slidenum">
              <a:t>‹#›</a:t>
            </a:fld>
            <a:endParaRPr lang="en-IE"/>
          </a:p>
        </p:txBody>
      </p:sp>
    </p:spTree>
    <p:extLst>
      <p:ext uri="{BB962C8B-B14F-4D97-AF65-F5344CB8AC3E}">
        <p14:creationId xmlns:p14="http://schemas.microsoft.com/office/powerpoint/2010/main" val="11943679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Option 1 Purple">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C58BA17-1C4E-46BF-977E-129E65A4E0B8}"/>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36" name="Content Placeholder 2">
            <a:extLst>
              <a:ext uri="{FF2B5EF4-FFF2-40B4-BE49-F238E27FC236}">
                <a16:creationId xmlns:a16="http://schemas.microsoft.com/office/drawing/2014/main" id="{3875B9AE-7143-A943-889E-8B2CD2E633FA}"/>
              </a:ext>
            </a:extLst>
          </p:cNvPr>
          <p:cNvSpPr>
            <a:spLocks noGrp="1"/>
          </p:cNvSpPr>
          <p:nvPr>
            <p:ph idx="18"/>
          </p:nvPr>
        </p:nvSpPr>
        <p:spPr>
          <a:xfrm>
            <a:off x="9849339" y="2970000"/>
            <a:ext cx="765162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4" name="Text Placeholder 8">
            <a:extLst>
              <a:ext uri="{FF2B5EF4-FFF2-40B4-BE49-F238E27FC236}">
                <a16:creationId xmlns:a16="http://schemas.microsoft.com/office/drawing/2014/main" id="{E304CCC7-9813-204B-BC59-5DF046AEB68D}"/>
              </a:ext>
            </a:extLst>
          </p:cNvPr>
          <p:cNvSpPr>
            <a:spLocks noGrp="1"/>
          </p:cNvSpPr>
          <p:nvPr>
            <p:ph type="body" sz="quarter" idx="16"/>
          </p:nvPr>
        </p:nvSpPr>
        <p:spPr>
          <a:xfrm>
            <a:off x="9849339" y="2160001"/>
            <a:ext cx="7651626" cy="781769"/>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35" name="Content Placeholder 2">
            <a:extLst>
              <a:ext uri="{FF2B5EF4-FFF2-40B4-BE49-F238E27FC236}">
                <a16:creationId xmlns:a16="http://schemas.microsoft.com/office/drawing/2014/main" id="{4CD6C53E-0388-484C-9B65-7A2BCFA76B66}"/>
              </a:ext>
            </a:extLst>
          </p:cNvPr>
          <p:cNvSpPr>
            <a:spLocks noGrp="1"/>
          </p:cNvSpPr>
          <p:nvPr>
            <p:ph idx="17"/>
          </p:nvPr>
        </p:nvSpPr>
        <p:spPr>
          <a:xfrm>
            <a:off x="785661" y="2970000"/>
            <a:ext cx="765162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3" name="Text Placeholder 8">
            <a:extLst>
              <a:ext uri="{FF2B5EF4-FFF2-40B4-BE49-F238E27FC236}">
                <a16:creationId xmlns:a16="http://schemas.microsoft.com/office/drawing/2014/main" id="{48E3735C-48F4-CB4C-8DDB-A748BE26ECCD}"/>
              </a:ext>
            </a:extLst>
          </p:cNvPr>
          <p:cNvSpPr>
            <a:spLocks noGrp="1"/>
          </p:cNvSpPr>
          <p:nvPr>
            <p:ph type="body" sz="quarter" idx="14"/>
          </p:nvPr>
        </p:nvSpPr>
        <p:spPr>
          <a:xfrm>
            <a:off x="785661" y="2160001"/>
            <a:ext cx="7651626" cy="781769"/>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37" name="Title 9">
            <a:extLst>
              <a:ext uri="{FF2B5EF4-FFF2-40B4-BE49-F238E27FC236}">
                <a16:creationId xmlns:a16="http://schemas.microsoft.com/office/drawing/2014/main" id="{303216BD-EE9F-7746-95AC-91ECF13022EC}"/>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Tree>
    <p:extLst>
      <p:ext uri="{BB962C8B-B14F-4D97-AF65-F5344CB8AC3E}">
        <p14:creationId xmlns:p14="http://schemas.microsoft.com/office/powerpoint/2010/main" val="3444169229"/>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1253">
          <p15:clr>
            <a:srgbClr val="FBAE40"/>
          </p15:clr>
        </p15:guide>
        <p15:guide id="3" orient="horz" pos="3861">
          <p15:clr>
            <a:srgbClr val="FBAE40"/>
          </p15:clr>
        </p15:guide>
        <p15:guide id="4" pos="3840">
          <p15:clr>
            <a:srgbClr val="FBAE40"/>
          </p15:clr>
        </p15:guide>
        <p15:guide id="5" pos="325">
          <p15:clr>
            <a:srgbClr val="FBAE40"/>
          </p15:clr>
        </p15:guide>
        <p15:guide id="6" pos="7355">
          <p15:clr>
            <a:srgbClr val="FBAE40"/>
          </p15:clr>
        </p15:guide>
        <p15:guide id="7" pos="35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Option 2 Purpl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4C987A-8483-44F0-9D99-302A2FD7C917}"/>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19" name="Content Placeholder 2">
            <a:extLst>
              <a:ext uri="{FF2B5EF4-FFF2-40B4-BE49-F238E27FC236}">
                <a16:creationId xmlns:a16="http://schemas.microsoft.com/office/drawing/2014/main" id="{EA6ECB79-BAF5-1A47-8824-A5F2ADC883DF}"/>
              </a:ext>
            </a:extLst>
          </p:cNvPr>
          <p:cNvSpPr>
            <a:spLocks noGrp="1"/>
          </p:cNvSpPr>
          <p:nvPr>
            <p:ph idx="15"/>
          </p:nvPr>
        </p:nvSpPr>
        <p:spPr>
          <a:xfrm>
            <a:off x="773907" y="2970000"/>
            <a:ext cx="1674018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8">
            <a:extLst>
              <a:ext uri="{FF2B5EF4-FFF2-40B4-BE49-F238E27FC236}">
                <a16:creationId xmlns:a16="http://schemas.microsoft.com/office/drawing/2014/main" id="{B8CB86C1-61DA-7F43-8D6F-275B5B809F26}"/>
              </a:ext>
            </a:extLst>
          </p:cNvPr>
          <p:cNvSpPr>
            <a:spLocks noGrp="1"/>
          </p:cNvSpPr>
          <p:nvPr>
            <p:ph type="body" sz="quarter" idx="14"/>
          </p:nvPr>
        </p:nvSpPr>
        <p:spPr>
          <a:xfrm>
            <a:off x="773908" y="2160000"/>
            <a:ext cx="16740188" cy="809625"/>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12" name="Title 9">
            <a:extLst>
              <a:ext uri="{FF2B5EF4-FFF2-40B4-BE49-F238E27FC236}">
                <a16:creationId xmlns:a16="http://schemas.microsoft.com/office/drawing/2014/main" id="{31890BAC-9687-104A-889B-5902CC2893CD}"/>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Tree>
    <p:extLst>
      <p:ext uri="{BB962C8B-B14F-4D97-AF65-F5344CB8AC3E}">
        <p14:creationId xmlns:p14="http://schemas.microsoft.com/office/powerpoint/2010/main" val="1473820187"/>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1253">
          <p15:clr>
            <a:srgbClr val="FBAE40"/>
          </p15:clr>
        </p15:guide>
        <p15:guide id="3" pos="325">
          <p15:clr>
            <a:srgbClr val="FBAE40"/>
          </p15:clr>
        </p15:guide>
        <p15:guide id="4" pos="7355">
          <p15:clr>
            <a:srgbClr val="FBAE40"/>
          </p15:clr>
        </p15:guide>
        <p15:guide id="5" orient="horz" pos="38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Option 3 Purple">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413A560-A6E9-4A62-A224-45267BB60370}"/>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36" name="Content Placeholder 2">
            <a:extLst>
              <a:ext uri="{FF2B5EF4-FFF2-40B4-BE49-F238E27FC236}">
                <a16:creationId xmlns:a16="http://schemas.microsoft.com/office/drawing/2014/main" id="{3875B9AE-7143-A943-889E-8B2CD2E633FA}"/>
              </a:ext>
            </a:extLst>
          </p:cNvPr>
          <p:cNvSpPr>
            <a:spLocks noGrp="1"/>
          </p:cNvSpPr>
          <p:nvPr>
            <p:ph idx="18"/>
          </p:nvPr>
        </p:nvSpPr>
        <p:spPr>
          <a:xfrm>
            <a:off x="12372339" y="2970000"/>
            <a:ext cx="5130000" cy="6224007"/>
          </a:xfrm>
        </p:spPr>
        <p:txBody>
          <a:bodyPr lIns="0" rIns="0">
            <a:noAutofit/>
          </a:bodyPr>
          <a:lstStyle>
            <a:lvl1pPr marL="345600" defTabSz="540000">
              <a:lnSpc>
                <a:spcPct val="100000"/>
              </a:lnSpc>
              <a:defRPr sz="2400" baseline="0">
                <a:solidFill>
                  <a:srgbClr val="444444"/>
                </a:solidFill>
                <a:latin typeface="Source Sans Pro" panose="020B0503030403020204" pitchFamily="34" charset="77"/>
              </a:defRPr>
            </a:lvl1pPr>
            <a:lvl2pPr marL="648000" indent="-324000" defTabSz="540000">
              <a:lnSpc>
                <a:spcPct val="100000"/>
              </a:lnSpc>
              <a:defRPr sz="2400" baseline="0">
                <a:solidFill>
                  <a:srgbClr val="444444"/>
                </a:solidFill>
                <a:latin typeface="Source Sans Pro" panose="020B0503030403020204" pitchFamily="34" charset="77"/>
              </a:defRPr>
            </a:lvl2pPr>
            <a:lvl3pPr marL="972000" indent="-324000" defTabSz="540000">
              <a:lnSpc>
                <a:spcPct val="100000"/>
              </a:lnSpc>
              <a:defRPr sz="2400" baseline="0">
                <a:solidFill>
                  <a:srgbClr val="444444"/>
                </a:solidFill>
                <a:latin typeface="Source Sans Pro" panose="020B0503030403020204" pitchFamily="34" charset="77"/>
              </a:defRPr>
            </a:lvl3pPr>
            <a:lvl4pPr marL="1296000" indent="-324000" defTabSz="540000">
              <a:lnSpc>
                <a:spcPct val="100000"/>
              </a:lnSpc>
              <a:defRPr sz="2400" baseline="0">
                <a:solidFill>
                  <a:srgbClr val="444444"/>
                </a:solidFill>
                <a:latin typeface="Source Sans Pro" panose="020B0503030403020204" pitchFamily="34" charset="77"/>
              </a:defRPr>
            </a:lvl4pPr>
            <a:lvl5pPr marL="1620000" indent="-324000" defTabSz="540000">
              <a:lnSpc>
                <a:spcPct val="100000"/>
              </a:lnSpc>
              <a:defRPr sz="2400" baseline="0">
                <a:solidFill>
                  <a:srgbClr val="444444"/>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4" name="Text Placeholder 8">
            <a:extLst>
              <a:ext uri="{FF2B5EF4-FFF2-40B4-BE49-F238E27FC236}">
                <a16:creationId xmlns:a16="http://schemas.microsoft.com/office/drawing/2014/main" id="{E304CCC7-9813-204B-BC59-5DF046AEB68D}"/>
              </a:ext>
            </a:extLst>
          </p:cNvPr>
          <p:cNvSpPr>
            <a:spLocks noGrp="1"/>
          </p:cNvSpPr>
          <p:nvPr>
            <p:ph type="body" sz="quarter" idx="16"/>
          </p:nvPr>
        </p:nvSpPr>
        <p:spPr>
          <a:xfrm>
            <a:off x="12372339" y="2160001"/>
            <a:ext cx="5130000" cy="781769"/>
          </a:xfrm>
        </p:spPr>
        <p:txBody>
          <a:bodyPr lIns="0" rIns="0">
            <a:noAutofit/>
          </a:bodyPr>
          <a:lstStyle>
            <a:lvl1pPr marL="0" indent="0">
              <a:spcBef>
                <a:spcPts val="0"/>
              </a:spcBef>
              <a:buFontTx/>
              <a:buNone/>
              <a:defRPr sz="3000" b="1" baseline="0">
                <a:solidFill>
                  <a:srgbClr val="5C596D"/>
                </a:solidFill>
                <a:latin typeface="Source Sans Pro" panose="020B0503030403020204" pitchFamily="34" charset="77"/>
              </a:defRPr>
            </a:lvl1pPr>
          </a:lstStyle>
          <a:p>
            <a:pPr lvl="0"/>
            <a:r>
              <a:rPr lang="en-GB" dirty="0"/>
              <a:t>Click to edit Master text styles</a:t>
            </a:r>
          </a:p>
        </p:txBody>
      </p:sp>
      <p:sp>
        <p:nvSpPr>
          <p:cNvPr id="16" name="Content Placeholder 2">
            <a:extLst>
              <a:ext uri="{FF2B5EF4-FFF2-40B4-BE49-F238E27FC236}">
                <a16:creationId xmlns:a16="http://schemas.microsoft.com/office/drawing/2014/main" id="{EB90CC7C-F283-482F-80C3-CE08926FFDEB}"/>
              </a:ext>
            </a:extLst>
          </p:cNvPr>
          <p:cNvSpPr>
            <a:spLocks noGrp="1"/>
          </p:cNvSpPr>
          <p:nvPr>
            <p:ph idx="20"/>
          </p:nvPr>
        </p:nvSpPr>
        <p:spPr>
          <a:xfrm>
            <a:off x="6579000" y="2970000"/>
            <a:ext cx="5130000" cy="6224007"/>
          </a:xfrm>
        </p:spPr>
        <p:txBody>
          <a:bodyPr lIns="0" rIns="0">
            <a:noAutofit/>
          </a:bodyPr>
          <a:lstStyle>
            <a:lvl1pPr marL="345600" defTabSz="540000">
              <a:lnSpc>
                <a:spcPct val="100000"/>
              </a:lnSpc>
              <a:defRPr sz="2400" baseline="0">
                <a:solidFill>
                  <a:srgbClr val="444444"/>
                </a:solidFill>
                <a:latin typeface="Source Sans Pro" panose="020B0503030403020204" pitchFamily="34" charset="77"/>
              </a:defRPr>
            </a:lvl1pPr>
            <a:lvl2pPr marL="648000" indent="-324000" defTabSz="540000">
              <a:lnSpc>
                <a:spcPct val="100000"/>
              </a:lnSpc>
              <a:defRPr sz="2400" baseline="0">
                <a:solidFill>
                  <a:srgbClr val="444444"/>
                </a:solidFill>
                <a:latin typeface="Source Sans Pro" panose="020B0503030403020204" pitchFamily="34" charset="77"/>
              </a:defRPr>
            </a:lvl2pPr>
            <a:lvl3pPr marL="972000" indent="-324000" defTabSz="540000">
              <a:lnSpc>
                <a:spcPct val="100000"/>
              </a:lnSpc>
              <a:defRPr sz="2400" baseline="0">
                <a:solidFill>
                  <a:srgbClr val="444444"/>
                </a:solidFill>
                <a:latin typeface="Source Sans Pro" panose="020B0503030403020204" pitchFamily="34" charset="77"/>
              </a:defRPr>
            </a:lvl3pPr>
            <a:lvl4pPr marL="1296000" indent="-324000" defTabSz="540000">
              <a:lnSpc>
                <a:spcPct val="100000"/>
              </a:lnSpc>
              <a:defRPr sz="2400" baseline="0">
                <a:solidFill>
                  <a:srgbClr val="444444"/>
                </a:solidFill>
                <a:latin typeface="Source Sans Pro" panose="020B0503030403020204" pitchFamily="34" charset="77"/>
              </a:defRPr>
            </a:lvl4pPr>
            <a:lvl5pPr marL="1620000" indent="-324000" defTabSz="540000">
              <a:lnSpc>
                <a:spcPct val="100000"/>
              </a:lnSpc>
              <a:defRPr sz="2400" baseline="0">
                <a:solidFill>
                  <a:srgbClr val="444444"/>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ext Placeholder 8">
            <a:extLst>
              <a:ext uri="{FF2B5EF4-FFF2-40B4-BE49-F238E27FC236}">
                <a16:creationId xmlns:a16="http://schemas.microsoft.com/office/drawing/2014/main" id="{68F16FEF-6861-4146-AC51-ED5B1A7652D1}"/>
              </a:ext>
            </a:extLst>
          </p:cNvPr>
          <p:cNvSpPr>
            <a:spLocks noGrp="1"/>
          </p:cNvSpPr>
          <p:nvPr>
            <p:ph type="body" sz="quarter" idx="19"/>
          </p:nvPr>
        </p:nvSpPr>
        <p:spPr>
          <a:xfrm>
            <a:off x="6579000" y="2160001"/>
            <a:ext cx="5130000" cy="781769"/>
          </a:xfrm>
        </p:spPr>
        <p:txBody>
          <a:bodyPr lIns="0" rIns="0">
            <a:noAutofit/>
          </a:bodyPr>
          <a:lstStyle>
            <a:lvl1pPr marL="0" indent="0">
              <a:spcBef>
                <a:spcPts val="0"/>
              </a:spcBef>
              <a:buFontTx/>
              <a:buNone/>
              <a:defRPr sz="3000" b="1" baseline="0">
                <a:solidFill>
                  <a:srgbClr val="5C596D"/>
                </a:solidFill>
                <a:latin typeface="Source Sans Pro" panose="020B0503030403020204" pitchFamily="34" charset="77"/>
              </a:defRPr>
            </a:lvl1pPr>
          </a:lstStyle>
          <a:p>
            <a:pPr lvl="0"/>
            <a:r>
              <a:rPr lang="en-GB" dirty="0"/>
              <a:t>Click to edit Master text styles</a:t>
            </a:r>
          </a:p>
        </p:txBody>
      </p:sp>
      <p:sp>
        <p:nvSpPr>
          <p:cNvPr id="35" name="Content Placeholder 2">
            <a:extLst>
              <a:ext uri="{FF2B5EF4-FFF2-40B4-BE49-F238E27FC236}">
                <a16:creationId xmlns:a16="http://schemas.microsoft.com/office/drawing/2014/main" id="{4CD6C53E-0388-484C-9B65-7A2BCFA76B66}"/>
              </a:ext>
            </a:extLst>
          </p:cNvPr>
          <p:cNvSpPr>
            <a:spLocks noGrp="1"/>
          </p:cNvSpPr>
          <p:nvPr>
            <p:ph idx="17"/>
          </p:nvPr>
        </p:nvSpPr>
        <p:spPr>
          <a:xfrm>
            <a:off x="785661" y="2970000"/>
            <a:ext cx="5130000" cy="6224007"/>
          </a:xfrm>
        </p:spPr>
        <p:txBody>
          <a:bodyPr lIns="0" rIns="0">
            <a:noAutofit/>
          </a:bodyPr>
          <a:lstStyle>
            <a:lvl1pPr marL="345600" defTabSz="540000">
              <a:lnSpc>
                <a:spcPct val="100000"/>
              </a:lnSpc>
              <a:defRPr sz="2400" baseline="0">
                <a:solidFill>
                  <a:srgbClr val="444444"/>
                </a:solidFill>
                <a:latin typeface="Source Sans Pro" panose="020B0503030403020204" pitchFamily="34" charset="77"/>
              </a:defRPr>
            </a:lvl1pPr>
            <a:lvl2pPr marL="648000" indent="-324000" defTabSz="540000">
              <a:lnSpc>
                <a:spcPct val="100000"/>
              </a:lnSpc>
              <a:defRPr sz="2400" baseline="0">
                <a:solidFill>
                  <a:srgbClr val="444444"/>
                </a:solidFill>
                <a:latin typeface="Source Sans Pro" panose="020B0503030403020204" pitchFamily="34" charset="77"/>
              </a:defRPr>
            </a:lvl2pPr>
            <a:lvl3pPr marL="972000" indent="-324000" defTabSz="540000">
              <a:lnSpc>
                <a:spcPct val="100000"/>
              </a:lnSpc>
              <a:defRPr sz="2400" baseline="0">
                <a:solidFill>
                  <a:srgbClr val="444444"/>
                </a:solidFill>
                <a:latin typeface="Source Sans Pro" panose="020B0503030403020204" pitchFamily="34" charset="77"/>
              </a:defRPr>
            </a:lvl3pPr>
            <a:lvl4pPr marL="1296000" indent="-324000" defTabSz="540000">
              <a:lnSpc>
                <a:spcPct val="100000"/>
              </a:lnSpc>
              <a:defRPr sz="2400" baseline="0">
                <a:solidFill>
                  <a:srgbClr val="444444"/>
                </a:solidFill>
                <a:latin typeface="Source Sans Pro" panose="020B0503030403020204" pitchFamily="34" charset="77"/>
              </a:defRPr>
            </a:lvl4pPr>
            <a:lvl5pPr marL="1620000" indent="-324000" defTabSz="540000">
              <a:lnSpc>
                <a:spcPct val="100000"/>
              </a:lnSpc>
              <a:defRPr sz="2400" baseline="0">
                <a:solidFill>
                  <a:srgbClr val="444444"/>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3" name="Text Placeholder 8">
            <a:extLst>
              <a:ext uri="{FF2B5EF4-FFF2-40B4-BE49-F238E27FC236}">
                <a16:creationId xmlns:a16="http://schemas.microsoft.com/office/drawing/2014/main" id="{48E3735C-48F4-CB4C-8DDB-A748BE26ECCD}"/>
              </a:ext>
            </a:extLst>
          </p:cNvPr>
          <p:cNvSpPr>
            <a:spLocks noGrp="1"/>
          </p:cNvSpPr>
          <p:nvPr>
            <p:ph type="body" sz="quarter" idx="14"/>
          </p:nvPr>
        </p:nvSpPr>
        <p:spPr>
          <a:xfrm>
            <a:off x="785661" y="2160001"/>
            <a:ext cx="5130000" cy="781769"/>
          </a:xfrm>
        </p:spPr>
        <p:txBody>
          <a:bodyPr lIns="0" rIns="0">
            <a:noAutofit/>
          </a:bodyPr>
          <a:lstStyle>
            <a:lvl1pPr marL="0" indent="0">
              <a:spcBef>
                <a:spcPts val="0"/>
              </a:spcBef>
              <a:buFontTx/>
              <a:buNone/>
              <a:defRPr sz="3000" b="1" baseline="0">
                <a:solidFill>
                  <a:srgbClr val="5C596D"/>
                </a:solidFill>
                <a:latin typeface="Source Sans Pro" panose="020B0503030403020204" pitchFamily="34" charset="77"/>
              </a:defRPr>
            </a:lvl1pPr>
          </a:lstStyle>
          <a:p>
            <a:pPr lvl="0"/>
            <a:r>
              <a:rPr lang="en-GB" dirty="0"/>
              <a:t>Click to edit Master text styles</a:t>
            </a:r>
          </a:p>
        </p:txBody>
      </p:sp>
      <p:sp>
        <p:nvSpPr>
          <p:cNvPr id="37" name="Title 9">
            <a:extLst>
              <a:ext uri="{FF2B5EF4-FFF2-40B4-BE49-F238E27FC236}">
                <a16:creationId xmlns:a16="http://schemas.microsoft.com/office/drawing/2014/main" id="{303216BD-EE9F-7746-95AC-91ECF13022EC}"/>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Tree>
    <p:extLst>
      <p:ext uri="{BB962C8B-B14F-4D97-AF65-F5344CB8AC3E}">
        <p14:creationId xmlns:p14="http://schemas.microsoft.com/office/powerpoint/2010/main" val="1597964521"/>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1253">
          <p15:clr>
            <a:srgbClr val="FBAE40"/>
          </p15:clr>
        </p15:guide>
        <p15:guide id="3" orient="horz" pos="3861">
          <p15:clr>
            <a:srgbClr val="FBAE40"/>
          </p15:clr>
        </p15:guide>
        <p15:guide id="4" pos="3840">
          <p15:clr>
            <a:srgbClr val="FBAE40"/>
          </p15:clr>
        </p15:guide>
        <p15:guide id="5" pos="325">
          <p15:clr>
            <a:srgbClr val="FBAE40"/>
          </p15:clr>
        </p15:guide>
        <p15:guide id="6" pos="7355">
          <p15:clr>
            <a:srgbClr val="FBAE40"/>
          </p15:clr>
        </p15:guide>
        <p15:guide id="7" pos="35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Option 4 Purpl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3ED83B-46A5-438F-B960-715D20E7DC7E}"/>
              </a:ext>
            </a:extLst>
          </p:cNvPr>
          <p:cNvSpPr/>
          <p:nvPr userDrawn="1"/>
        </p:nvSpPr>
        <p:spPr>
          <a:xfrm>
            <a:off x="9144000" y="1625253"/>
            <a:ext cx="9144000" cy="8229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Content Placeholder 2">
            <a:extLst>
              <a:ext uri="{FF2B5EF4-FFF2-40B4-BE49-F238E27FC236}">
                <a16:creationId xmlns:a16="http://schemas.microsoft.com/office/drawing/2014/main" id="{B49A9764-F943-41A6-B63A-EF84CBBB259B}"/>
              </a:ext>
            </a:extLst>
          </p:cNvPr>
          <p:cNvSpPr>
            <a:spLocks noGrp="1"/>
          </p:cNvSpPr>
          <p:nvPr>
            <p:ph idx="18"/>
          </p:nvPr>
        </p:nvSpPr>
        <p:spPr>
          <a:xfrm>
            <a:off x="9849339" y="2970000"/>
            <a:ext cx="765162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8">
            <a:extLst>
              <a:ext uri="{FF2B5EF4-FFF2-40B4-BE49-F238E27FC236}">
                <a16:creationId xmlns:a16="http://schemas.microsoft.com/office/drawing/2014/main" id="{6A1B94DE-E64E-43B3-8705-614714A51FD4}"/>
              </a:ext>
            </a:extLst>
          </p:cNvPr>
          <p:cNvSpPr>
            <a:spLocks noGrp="1"/>
          </p:cNvSpPr>
          <p:nvPr>
            <p:ph type="body" sz="quarter" idx="16"/>
          </p:nvPr>
        </p:nvSpPr>
        <p:spPr>
          <a:xfrm>
            <a:off x="9849339" y="2160001"/>
            <a:ext cx="7651626" cy="781769"/>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18" name="Content Placeholder 2">
            <a:extLst>
              <a:ext uri="{FF2B5EF4-FFF2-40B4-BE49-F238E27FC236}">
                <a16:creationId xmlns:a16="http://schemas.microsoft.com/office/drawing/2014/main" id="{A7C98569-C04A-4B18-8992-A3BF96196401}"/>
              </a:ext>
            </a:extLst>
          </p:cNvPr>
          <p:cNvSpPr>
            <a:spLocks noGrp="1"/>
          </p:cNvSpPr>
          <p:nvPr>
            <p:ph idx="17"/>
          </p:nvPr>
        </p:nvSpPr>
        <p:spPr>
          <a:xfrm>
            <a:off x="785661" y="2970000"/>
            <a:ext cx="765162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8">
            <a:extLst>
              <a:ext uri="{FF2B5EF4-FFF2-40B4-BE49-F238E27FC236}">
                <a16:creationId xmlns:a16="http://schemas.microsoft.com/office/drawing/2014/main" id="{5C1E333C-BAF2-408C-AD87-0A37BADF5E07}"/>
              </a:ext>
            </a:extLst>
          </p:cNvPr>
          <p:cNvSpPr>
            <a:spLocks noGrp="1"/>
          </p:cNvSpPr>
          <p:nvPr>
            <p:ph type="body" sz="quarter" idx="14"/>
          </p:nvPr>
        </p:nvSpPr>
        <p:spPr>
          <a:xfrm>
            <a:off x="785661" y="2160001"/>
            <a:ext cx="7651626" cy="781769"/>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14" name="Title 9">
            <a:extLst>
              <a:ext uri="{FF2B5EF4-FFF2-40B4-BE49-F238E27FC236}">
                <a16:creationId xmlns:a16="http://schemas.microsoft.com/office/drawing/2014/main" id="{A86A5F0E-2E0F-3946-9038-0A27CC45F322}"/>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
        <p:nvSpPr>
          <p:cNvPr id="10" name="Slide Number Placeholder 5">
            <a:extLst>
              <a:ext uri="{FF2B5EF4-FFF2-40B4-BE49-F238E27FC236}">
                <a16:creationId xmlns:a16="http://schemas.microsoft.com/office/drawing/2014/main" id="{7553E380-771E-4291-ADDB-9A869DEB56A7}"/>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Tree>
    <p:extLst>
      <p:ext uri="{BB962C8B-B14F-4D97-AF65-F5344CB8AC3E}">
        <p14:creationId xmlns:p14="http://schemas.microsoft.com/office/powerpoint/2010/main" val="3300139714"/>
      </p:ext>
    </p:extLst>
  </p:cSld>
  <p:clrMapOvr>
    <a:masterClrMapping/>
  </p:clrMapOvr>
  <p:extLst>
    <p:ext uri="{DCECCB84-F9BA-43D5-87BE-67443E8EF086}">
      <p15:sldGuideLst xmlns:p15="http://schemas.microsoft.com/office/powerpoint/2012/main">
        <p15:guide id="1" pos="325">
          <p15:clr>
            <a:srgbClr val="FBAE40"/>
          </p15:clr>
        </p15:guide>
        <p15:guide id="2" orient="horz" pos="913">
          <p15:clr>
            <a:srgbClr val="FBAE40"/>
          </p15:clr>
        </p15:guide>
        <p15:guide id="3" orient="horz" pos="1253">
          <p15:clr>
            <a:srgbClr val="FBAE40"/>
          </p15:clr>
        </p15:guide>
        <p15:guide id="4" orient="horz" pos="3861">
          <p15:clr>
            <a:srgbClr val="FBAE40"/>
          </p15:clr>
        </p15:guide>
        <p15:guide id="5" pos="735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Option 5 Grey">
    <p:bg>
      <p:bgPr>
        <a:solidFill>
          <a:schemeClr val="bg1"/>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29CBD682-5446-4E60-83A1-00E54EC82B6F}"/>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40" name="Content Placeholder 2">
            <a:extLst>
              <a:ext uri="{FF2B5EF4-FFF2-40B4-BE49-F238E27FC236}">
                <a16:creationId xmlns:a16="http://schemas.microsoft.com/office/drawing/2014/main" id="{95AADE92-80AF-784B-BC16-06D135449996}"/>
              </a:ext>
            </a:extLst>
          </p:cNvPr>
          <p:cNvSpPr>
            <a:spLocks noGrp="1"/>
          </p:cNvSpPr>
          <p:nvPr>
            <p:ph idx="31"/>
          </p:nvPr>
        </p:nvSpPr>
        <p:spPr>
          <a:xfrm>
            <a:off x="13130060" y="5130000"/>
            <a:ext cx="4372280" cy="406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5" name="Text Placeholder 8">
            <a:extLst>
              <a:ext uri="{FF2B5EF4-FFF2-40B4-BE49-F238E27FC236}">
                <a16:creationId xmlns:a16="http://schemas.microsoft.com/office/drawing/2014/main" id="{1C7EB4EA-FDED-814F-8AC3-5452C67BF157}"/>
              </a:ext>
            </a:extLst>
          </p:cNvPr>
          <p:cNvSpPr>
            <a:spLocks noGrp="1"/>
          </p:cNvSpPr>
          <p:nvPr>
            <p:ph type="body" sz="quarter" idx="22"/>
          </p:nvPr>
        </p:nvSpPr>
        <p:spPr>
          <a:xfrm>
            <a:off x="13130061" y="4320000"/>
            <a:ext cx="4381503" cy="597693"/>
          </a:xfrm>
        </p:spPr>
        <p:txBody>
          <a:bodyPr lIns="0" rIns="0">
            <a:noAutofit/>
          </a:bodyPr>
          <a:lstStyle>
            <a:lvl1pPr marL="0" indent="0">
              <a:spcBef>
                <a:spcPts val="0"/>
              </a:spcBef>
              <a:buFontTx/>
              <a:buNone/>
              <a:defRPr sz="2400" b="1" baseline="0">
                <a:solidFill>
                  <a:schemeClr val="tx1"/>
                </a:solidFill>
                <a:latin typeface="Source Sans Pro" panose="020B0503030403020204" pitchFamily="34" charset="77"/>
              </a:defRPr>
            </a:lvl1pPr>
          </a:lstStyle>
          <a:p>
            <a:pPr lvl="0"/>
            <a:r>
              <a:rPr lang="en-GB" dirty="0"/>
              <a:t>Click to edit Master text styles</a:t>
            </a:r>
          </a:p>
        </p:txBody>
      </p:sp>
      <p:sp>
        <p:nvSpPr>
          <p:cNvPr id="32" name="Picture Placeholder 19">
            <a:extLst>
              <a:ext uri="{FF2B5EF4-FFF2-40B4-BE49-F238E27FC236}">
                <a16:creationId xmlns:a16="http://schemas.microsoft.com/office/drawing/2014/main" id="{7F184632-ED24-6D4C-82F2-D17F49DCCF2A}"/>
              </a:ext>
            </a:extLst>
          </p:cNvPr>
          <p:cNvSpPr>
            <a:spLocks noGrp="1"/>
          </p:cNvSpPr>
          <p:nvPr>
            <p:ph type="pic" sz="quarter" idx="23"/>
          </p:nvPr>
        </p:nvSpPr>
        <p:spPr>
          <a:xfrm>
            <a:off x="14332529" y="2160001"/>
            <a:ext cx="1976567" cy="1796051"/>
          </a:xfrm>
        </p:spPr>
        <p:txBody>
          <a:bodyPr lIns="0" tIns="0" rIns="0" bIns="0">
            <a:noAutofit/>
          </a:bodyPr>
          <a:lstStyle>
            <a:lvl1pPr marL="0" indent="0">
              <a:buFontTx/>
              <a:buNone/>
              <a:defRPr sz="2400" baseline="0">
                <a:solidFill>
                  <a:srgbClr val="5C596D"/>
                </a:solidFill>
              </a:defRPr>
            </a:lvl1pPr>
          </a:lstStyle>
          <a:p>
            <a:r>
              <a:rPr lang="en-GB" dirty="0"/>
              <a:t>Click icon to add picture</a:t>
            </a:r>
            <a:endParaRPr lang="en-US" dirty="0"/>
          </a:p>
        </p:txBody>
      </p:sp>
      <p:sp>
        <p:nvSpPr>
          <p:cNvPr id="38" name="Content Placeholder 2">
            <a:extLst>
              <a:ext uri="{FF2B5EF4-FFF2-40B4-BE49-F238E27FC236}">
                <a16:creationId xmlns:a16="http://schemas.microsoft.com/office/drawing/2014/main" id="{A886B856-3E69-D245-A023-4513C4EB828E}"/>
              </a:ext>
            </a:extLst>
          </p:cNvPr>
          <p:cNvSpPr>
            <a:spLocks noGrp="1"/>
          </p:cNvSpPr>
          <p:nvPr>
            <p:ph idx="30"/>
          </p:nvPr>
        </p:nvSpPr>
        <p:spPr>
          <a:xfrm>
            <a:off x="7065056" y="5130000"/>
            <a:ext cx="4372280" cy="406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6" name="Text Placeholder 8">
            <a:extLst>
              <a:ext uri="{FF2B5EF4-FFF2-40B4-BE49-F238E27FC236}">
                <a16:creationId xmlns:a16="http://schemas.microsoft.com/office/drawing/2014/main" id="{01FB6B42-E93B-D14A-B00E-7893A863B183}"/>
              </a:ext>
            </a:extLst>
          </p:cNvPr>
          <p:cNvSpPr>
            <a:spLocks noGrp="1"/>
          </p:cNvSpPr>
          <p:nvPr>
            <p:ph type="body" sz="quarter" idx="28"/>
          </p:nvPr>
        </p:nvSpPr>
        <p:spPr>
          <a:xfrm>
            <a:off x="7055832" y="4320000"/>
            <a:ext cx="4381503" cy="597693"/>
          </a:xfrm>
        </p:spPr>
        <p:txBody>
          <a:bodyPr lIns="0" rIns="0">
            <a:noAutofit/>
          </a:bodyPr>
          <a:lstStyle>
            <a:lvl1pPr marL="0" indent="0">
              <a:spcBef>
                <a:spcPts val="0"/>
              </a:spcBef>
              <a:buFontTx/>
              <a:buNone/>
              <a:defRPr sz="2400" b="1" baseline="0">
                <a:solidFill>
                  <a:schemeClr val="tx1"/>
                </a:solidFill>
                <a:latin typeface="Source Sans Pro" panose="020B0503030403020204" pitchFamily="34" charset="77"/>
              </a:defRPr>
            </a:lvl1pPr>
          </a:lstStyle>
          <a:p>
            <a:pPr lvl="0"/>
            <a:r>
              <a:rPr lang="en-GB" dirty="0"/>
              <a:t>Click to edit Master text styles</a:t>
            </a:r>
          </a:p>
        </p:txBody>
      </p:sp>
      <p:sp>
        <p:nvSpPr>
          <p:cNvPr id="37" name="Picture Placeholder 19">
            <a:extLst>
              <a:ext uri="{FF2B5EF4-FFF2-40B4-BE49-F238E27FC236}">
                <a16:creationId xmlns:a16="http://schemas.microsoft.com/office/drawing/2014/main" id="{176E0D81-DF79-704E-BF48-298914BACC89}"/>
              </a:ext>
            </a:extLst>
          </p:cNvPr>
          <p:cNvSpPr>
            <a:spLocks noGrp="1"/>
          </p:cNvSpPr>
          <p:nvPr>
            <p:ph type="pic" sz="quarter" idx="29"/>
          </p:nvPr>
        </p:nvSpPr>
        <p:spPr>
          <a:xfrm>
            <a:off x="8258300" y="2160001"/>
            <a:ext cx="1976567" cy="1796051"/>
          </a:xfrm>
        </p:spPr>
        <p:txBody>
          <a:bodyPr lIns="0" tIns="0" rIns="0" bIns="0">
            <a:noAutofit/>
          </a:bodyPr>
          <a:lstStyle>
            <a:lvl1pPr marL="0" indent="0">
              <a:buFontTx/>
              <a:buNone/>
              <a:defRPr sz="2400" baseline="0">
                <a:solidFill>
                  <a:srgbClr val="5C596D"/>
                </a:solidFill>
              </a:defRPr>
            </a:lvl1pPr>
          </a:lstStyle>
          <a:p>
            <a:r>
              <a:rPr lang="en-GB" dirty="0"/>
              <a:t>Click icon to add picture</a:t>
            </a:r>
            <a:endParaRPr lang="en-US" dirty="0"/>
          </a:p>
        </p:txBody>
      </p:sp>
      <p:sp>
        <p:nvSpPr>
          <p:cNvPr id="33" name="Content Placeholder 2">
            <a:extLst>
              <a:ext uri="{FF2B5EF4-FFF2-40B4-BE49-F238E27FC236}">
                <a16:creationId xmlns:a16="http://schemas.microsoft.com/office/drawing/2014/main" id="{7062BB16-5E33-6A44-88B3-8D0431733CA2}"/>
              </a:ext>
            </a:extLst>
          </p:cNvPr>
          <p:cNvSpPr>
            <a:spLocks noGrp="1"/>
          </p:cNvSpPr>
          <p:nvPr>
            <p:ph idx="15"/>
          </p:nvPr>
        </p:nvSpPr>
        <p:spPr>
          <a:xfrm>
            <a:off x="785662" y="5130000"/>
            <a:ext cx="4372280" cy="406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3" name="Text Placeholder 8">
            <a:extLst>
              <a:ext uri="{FF2B5EF4-FFF2-40B4-BE49-F238E27FC236}">
                <a16:creationId xmlns:a16="http://schemas.microsoft.com/office/drawing/2014/main" id="{98B4B430-6FD4-9C41-A011-57345240E3FD}"/>
              </a:ext>
            </a:extLst>
          </p:cNvPr>
          <p:cNvSpPr>
            <a:spLocks noGrp="1"/>
          </p:cNvSpPr>
          <p:nvPr>
            <p:ph type="body" sz="quarter" idx="14"/>
          </p:nvPr>
        </p:nvSpPr>
        <p:spPr>
          <a:xfrm>
            <a:off x="785661" y="4320000"/>
            <a:ext cx="4381503" cy="597693"/>
          </a:xfrm>
        </p:spPr>
        <p:txBody>
          <a:bodyPr lIns="0" rIns="0">
            <a:noAutofit/>
          </a:bodyPr>
          <a:lstStyle>
            <a:lvl1pPr marL="0" indent="0">
              <a:spcBef>
                <a:spcPts val="0"/>
              </a:spcBef>
              <a:buFontTx/>
              <a:buNone/>
              <a:defRPr sz="2400" b="1" baseline="0">
                <a:solidFill>
                  <a:schemeClr val="tx1"/>
                </a:solidFill>
                <a:latin typeface="Source Sans Pro" panose="020B0503030403020204" pitchFamily="34" charset="77"/>
              </a:defRPr>
            </a:lvl1pPr>
          </a:lstStyle>
          <a:p>
            <a:pPr lvl="0"/>
            <a:r>
              <a:rPr lang="en-GB" dirty="0"/>
              <a:t>Click to edit Master text styles</a:t>
            </a:r>
          </a:p>
        </p:txBody>
      </p:sp>
      <p:sp>
        <p:nvSpPr>
          <p:cNvPr id="24" name="Picture Placeholder 19">
            <a:extLst>
              <a:ext uri="{FF2B5EF4-FFF2-40B4-BE49-F238E27FC236}">
                <a16:creationId xmlns:a16="http://schemas.microsoft.com/office/drawing/2014/main" id="{4E7CE898-A360-EA4C-AA5C-DF26433BA8E8}"/>
              </a:ext>
            </a:extLst>
          </p:cNvPr>
          <p:cNvSpPr>
            <a:spLocks noGrp="1"/>
          </p:cNvSpPr>
          <p:nvPr>
            <p:ph type="pic" sz="quarter" idx="20"/>
          </p:nvPr>
        </p:nvSpPr>
        <p:spPr>
          <a:xfrm>
            <a:off x="1988129" y="2160001"/>
            <a:ext cx="1976567" cy="1796051"/>
          </a:xfrm>
        </p:spPr>
        <p:txBody>
          <a:bodyPr lIns="0" tIns="0" rIns="0" bIns="0">
            <a:noAutofit/>
          </a:bodyPr>
          <a:lstStyle>
            <a:lvl1pPr marL="0" indent="0">
              <a:buFontTx/>
              <a:buNone/>
              <a:defRPr sz="2400" baseline="0">
                <a:solidFill>
                  <a:srgbClr val="5C596D"/>
                </a:solidFill>
              </a:defRPr>
            </a:lvl1pPr>
          </a:lstStyle>
          <a:p>
            <a:r>
              <a:rPr lang="en-GB" dirty="0"/>
              <a:t>Click icon to add picture</a:t>
            </a:r>
            <a:endParaRPr lang="en-US" dirty="0"/>
          </a:p>
        </p:txBody>
      </p:sp>
      <p:sp>
        <p:nvSpPr>
          <p:cNvPr id="22" name="Title 9">
            <a:extLst>
              <a:ext uri="{FF2B5EF4-FFF2-40B4-BE49-F238E27FC236}">
                <a16:creationId xmlns:a16="http://schemas.microsoft.com/office/drawing/2014/main" id="{11FAAD35-2BF2-8E43-85D1-4B4AA8875181}"/>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Tree>
    <p:extLst>
      <p:ext uri="{BB962C8B-B14F-4D97-AF65-F5344CB8AC3E}">
        <p14:creationId xmlns:p14="http://schemas.microsoft.com/office/powerpoint/2010/main" val="1343146843"/>
      </p:ext>
    </p:extLst>
  </p:cSld>
  <p:clrMapOvr>
    <a:masterClrMapping/>
  </p:clrMapOvr>
  <p:extLst>
    <p:ext uri="{DCECCB84-F9BA-43D5-87BE-67443E8EF086}">
      <p15:sldGuideLst xmlns:p15="http://schemas.microsoft.com/office/powerpoint/2012/main">
        <p15:guide id="1" orient="horz" pos="913">
          <p15:clr>
            <a:srgbClr val="FBAE40"/>
          </p15:clr>
        </p15:guide>
        <p15:guide id="2" pos="325">
          <p15:clr>
            <a:srgbClr val="FBAE40"/>
          </p15:clr>
        </p15:guide>
        <p15:guide id="3" pos="7355">
          <p15:clr>
            <a:srgbClr val="FBAE40"/>
          </p15:clr>
        </p15:guide>
        <p15:guide id="4" orient="horz" pos="1820">
          <p15:clr>
            <a:srgbClr val="FBAE40"/>
          </p15:clr>
        </p15:guide>
        <p15:guide id="5" orient="horz" pos="38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 Option 2 Yell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B6ED0F-0A45-46B6-9C5F-5382CAA8BB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504"/>
          <a:stretch/>
        </p:blipFill>
        <p:spPr>
          <a:xfrm>
            <a:off x="2888618" y="1602290"/>
            <a:ext cx="15399384" cy="8260170"/>
          </a:xfrm>
          <a:prstGeom prst="rect">
            <a:avLst/>
          </a:prstGeom>
        </p:spPr>
      </p:pic>
      <p:sp>
        <p:nvSpPr>
          <p:cNvPr id="6" name="Slide Number Placeholder 5">
            <a:extLst>
              <a:ext uri="{FF2B5EF4-FFF2-40B4-BE49-F238E27FC236}">
                <a16:creationId xmlns:a16="http://schemas.microsoft.com/office/drawing/2014/main" id="{EB42B0E6-EA58-44AB-B55F-885BEC6B7EE6}"/>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26" name="Text Placeholder 8">
            <a:extLst>
              <a:ext uri="{FF2B5EF4-FFF2-40B4-BE49-F238E27FC236}">
                <a16:creationId xmlns:a16="http://schemas.microsoft.com/office/drawing/2014/main" id="{E6BC90E8-7030-5E4B-B9BF-121FD8B65CE1}"/>
              </a:ext>
            </a:extLst>
          </p:cNvPr>
          <p:cNvSpPr>
            <a:spLocks noGrp="1"/>
          </p:cNvSpPr>
          <p:nvPr>
            <p:ph type="body" sz="quarter" idx="14"/>
          </p:nvPr>
        </p:nvSpPr>
        <p:spPr>
          <a:xfrm>
            <a:off x="773909" y="2160000"/>
            <a:ext cx="7663380" cy="774579"/>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25" name="Title 9">
            <a:extLst>
              <a:ext uri="{FF2B5EF4-FFF2-40B4-BE49-F238E27FC236}">
                <a16:creationId xmlns:a16="http://schemas.microsoft.com/office/drawing/2014/main" id="{23E53FA9-B329-0147-969A-ADECD89EA0C3}"/>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
        <p:nvSpPr>
          <p:cNvPr id="9" name="Content Placeholder 2">
            <a:extLst>
              <a:ext uri="{FF2B5EF4-FFF2-40B4-BE49-F238E27FC236}">
                <a16:creationId xmlns:a16="http://schemas.microsoft.com/office/drawing/2014/main" id="{94AA88E6-3D0E-42CD-80BB-2BDE34493E81}"/>
              </a:ext>
            </a:extLst>
          </p:cNvPr>
          <p:cNvSpPr>
            <a:spLocks noGrp="1"/>
          </p:cNvSpPr>
          <p:nvPr>
            <p:ph idx="17"/>
          </p:nvPr>
        </p:nvSpPr>
        <p:spPr>
          <a:xfrm>
            <a:off x="785661" y="2970000"/>
            <a:ext cx="765162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301629551"/>
      </p:ext>
    </p:extLst>
  </p:cSld>
  <p:clrMapOvr>
    <a:masterClrMapping/>
  </p:clrMapOvr>
  <p:extLst>
    <p:ext uri="{DCECCB84-F9BA-43D5-87BE-67443E8EF086}">
      <p15:sldGuideLst xmlns:p15="http://schemas.microsoft.com/office/powerpoint/2012/main">
        <p15:guide id="1" orient="horz" pos="913">
          <p15:clr>
            <a:srgbClr val="FBAE40"/>
          </p15:clr>
        </p15:guide>
        <p15:guide id="2" pos="325">
          <p15:clr>
            <a:srgbClr val="FBAE40"/>
          </p15:clr>
        </p15:guide>
        <p15:guide id="3" pos="7355">
          <p15:clr>
            <a:srgbClr val="FBAE40"/>
          </p15:clr>
        </p15:guide>
        <p15:guide id="4" orient="horz" pos="1253">
          <p15:clr>
            <a:srgbClr val="FBAE40"/>
          </p15:clr>
        </p15:guide>
        <p15:guide id="5" orient="horz" pos="38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 Option 2 Yellow">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44C70-4659-4BE5-A403-56D01B71FE9E}"/>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l="18414" t="23737" r="36131" b="23942"/>
          <a:stretch/>
        </p:blipFill>
        <p:spPr>
          <a:xfrm>
            <a:off x="5594683" y="1650069"/>
            <a:ext cx="12702941" cy="8224749"/>
          </a:xfrm>
          <a:prstGeom prst="rect">
            <a:avLst/>
          </a:prstGeom>
        </p:spPr>
      </p:pic>
      <p:sp>
        <p:nvSpPr>
          <p:cNvPr id="6" name="Slide Number Placeholder 5">
            <a:extLst>
              <a:ext uri="{FF2B5EF4-FFF2-40B4-BE49-F238E27FC236}">
                <a16:creationId xmlns:a16="http://schemas.microsoft.com/office/drawing/2014/main" id="{EB42B0E6-EA58-44AB-B55F-885BEC6B7EE6}"/>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27" name="Content Placeholder 2">
            <a:extLst>
              <a:ext uri="{FF2B5EF4-FFF2-40B4-BE49-F238E27FC236}">
                <a16:creationId xmlns:a16="http://schemas.microsoft.com/office/drawing/2014/main" id="{BD21F9BA-8659-854F-9EBD-57EA772C65E1}"/>
              </a:ext>
            </a:extLst>
          </p:cNvPr>
          <p:cNvSpPr>
            <a:spLocks noGrp="1"/>
          </p:cNvSpPr>
          <p:nvPr>
            <p:ph idx="15"/>
          </p:nvPr>
        </p:nvSpPr>
        <p:spPr>
          <a:xfrm>
            <a:off x="773907" y="2970000"/>
            <a:ext cx="8370093"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Text Placeholder 8">
            <a:extLst>
              <a:ext uri="{FF2B5EF4-FFF2-40B4-BE49-F238E27FC236}">
                <a16:creationId xmlns:a16="http://schemas.microsoft.com/office/drawing/2014/main" id="{E6BC90E8-7030-5E4B-B9BF-121FD8B65CE1}"/>
              </a:ext>
            </a:extLst>
          </p:cNvPr>
          <p:cNvSpPr>
            <a:spLocks noGrp="1"/>
          </p:cNvSpPr>
          <p:nvPr>
            <p:ph type="body" sz="quarter" idx="14"/>
          </p:nvPr>
        </p:nvSpPr>
        <p:spPr>
          <a:xfrm>
            <a:off x="773909" y="2160000"/>
            <a:ext cx="8370093" cy="809625"/>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25" name="Title 9">
            <a:extLst>
              <a:ext uri="{FF2B5EF4-FFF2-40B4-BE49-F238E27FC236}">
                <a16:creationId xmlns:a16="http://schemas.microsoft.com/office/drawing/2014/main" id="{23E53FA9-B329-0147-969A-ADECD89EA0C3}"/>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Tree>
    <p:extLst>
      <p:ext uri="{BB962C8B-B14F-4D97-AF65-F5344CB8AC3E}">
        <p14:creationId xmlns:p14="http://schemas.microsoft.com/office/powerpoint/2010/main" val="3084891466"/>
      </p:ext>
    </p:extLst>
  </p:cSld>
  <p:clrMapOvr>
    <a:masterClrMapping/>
  </p:clrMapOvr>
  <p:extLst>
    <p:ext uri="{DCECCB84-F9BA-43D5-87BE-67443E8EF086}">
      <p15:sldGuideLst xmlns:p15="http://schemas.microsoft.com/office/powerpoint/2012/main">
        <p15:guide id="1" orient="horz" pos="913">
          <p15:clr>
            <a:srgbClr val="FBAE40"/>
          </p15:clr>
        </p15:guide>
        <p15:guide id="2" pos="325">
          <p15:clr>
            <a:srgbClr val="FBAE40"/>
          </p15:clr>
        </p15:guide>
        <p15:guide id="3" pos="7355">
          <p15:clr>
            <a:srgbClr val="FBAE40"/>
          </p15:clr>
        </p15:guide>
        <p15:guide id="4" orient="horz" pos="1253">
          <p15:clr>
            <a:srgbClr val="FBAE40"/>
          </p15:clr>
        </p15:guide>
        <p15:guide id="5" orient="horz" pos="38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 Option 2 Yellow">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44C70-4659-4BE5-A403-56D01B71FE9E}"/>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5000"/>
            <a:extLst>
              <a:ext uri="{28A0092B-C50C-407E-A947-70E740481C1C}">
                <a14:useLocalDpi xmlns:a14="http://schemas.microsoft.com/office/drawing/2010/main"/>
              </a:ext>
            </a:extLst>
          </a:blip>
          <a:srcRect l="18414" t="23511" r="36131" b="23941"/>
          <a:stretch/>
        </p:blipFill>
        <p:spPr>
          <a:xfrm>
            <a:off x="5594683" y="1602291"/>
            <a:ext cx="12702941" cy="8260170"/>
          </a:xfrm>
          <a:prstGeom prst="rect">
            <a:avLst/>
          </a:prstGeom>
        </p:spPr>
      </p:pic>
      <p:sp>
        <p:nvSpPr>
          <p:cNvPr id="6" name="Slide Number Placeholder 5">
            <a:extLst>
              <a:ext uri="{FF2B5EF4-FFF2-40B4-BE49-F238E27FC236}">
                <a16:creationId xmlns:a16="http://schemas.microsoft.com/office/drawing/2014/main" id="{EB42B0E6-EA58-44AB-B55F-885BEC6B7EE6}"/>
              </a:ext>
            </a:extLst>
          </p:cNvPr>
          <p:cNvSpPr txBox="1">
            <a:spLocks/>
          </p:cNvSpPr>
          <p:nvPr userDrawn="1"/>
        </p:nvSpPr>
        <p:spPr>
          <a:xfrm>
            <a:off x="17523714" y="9862460"/>
            <a:ext cx="764286" cy="428813"/>
          </a:xfrm>
          <a:prstGeom prst="rect">
            <a:avLst/>
          </a:prstGeom>
        </p:spPr>
        <p:txBody>
          <a:bodyPr vert="horz" lIns="108000" tIns="68580" rIns="0" bIns="68580" rtlCol="0" anchor="ctr" anchorCtr="1"/>
          <a:lstStyle>
            <a:defPPr>
              <a:defRPr lang="en-US"/>
            </a:defPPr>
            <a:lvl1pPr marL="0" algn="l" defTabSz="914400" rtl="0" eaLnBrk="1" latinLnBrk="0" hangingPunct="1">
              <a:defRPr sz="800" kern="1200">
                <a:solidFill>
                  <a:schemeClr val="accent3"/>
                </a:solidFill>
                <a:latin typeface="Source Sans Pro" pitchFamily="34" charset="0"/>
                <a:ea typeface="Source Sans Pro"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fld id="{DC6A5864-62EE-2F48-AEC4-3D428DEAFACA}" type="slidenum">
              <a:rPr lang="en-US" sz="1800" baseline="0" smtClean="0">
                <a:solidFill>
                  <a:schemeClr val="tx1"/>
                </a:solidFill>
                <a:latin typeface="Source Sans Pro" panose="020B0503030403020204" pitchFamily="34" charset="77"/>
              </a:rPr>
              <a:pPr>
                <a:buFontTx/>
                <a:buNone/>
              </a:pPr>
              <a:t>‹#›</a:t>
            </a:fld>
            <a:endParaRPr lang="en-US" sz="2100" baseline="0" dirty="0">
              <a:solidFill>
                <a:schemeClr val="tx1"/>
              </a:solidFill>
              <a:latin typeface="Source Sans Pro" panose="020B0503030403020204" pitchFamily="34" charset="77"/>
            </a:endParaRPr>
          </a:p>
        </p:txBody>
      </p:sp>
      <p:sp>
        <p:nvSpPr>
          <p:cNvPr id="27" name="Content Placeholder 2">
            <a:extLst>
              <a:ext uri="{FF2B5EF4-FFF2-40B4-BE49-F238E27FC236}">
                <a16:creationId xmlns:a16="http://schemas.microsoft.com/office/drawing/2014/main" id="{BD21F9BA-8659-854F-9EBD-57EA772C65E1}"/>
              </a:ext>
            </a:extLst>
          </p:cNvPr>
          <p:cNvSpPr>
            <a:spLocks noGrp="1"/>
          </p:cNvSpPr>
          <p:nvPr>
            <p:ph idx="15"/>
          </p:nvPr>
        </p:nvSpPr>
        <p:spPr>
          <a:xfrm>
            <a:off x="773907" y="2970000"/>
            <a:ext cx="16740186" cy="6224007"/>
          </a:xfrm>
        </p:spPr>
        <p:txBody>
          <a:bodyPr lIns="0" rIns="0">
            <a:noAutofit/>
          </a:bodyPr>
          <a:lstStyle>
            <a:lvl1pPr marL="345600" defTabSz="540000">
              <a:lnSpc>
                <a:spcPct val="100000"/>
              </a:lnSpc>
              <a:defRPr sz="2400" baseline="0">
                <a:solidFill>
                  <a:schemeClr val="tx1"/>
                </a:solidFill>
                <a:latin typeface="Source Sans Pro" panose="020B0503030403020204" pitchFamily="34" charset="77"/>
              </a:defRPr>
            </a:lvl1pPr>
            <a:lvl2pPr marL="648000" indent="-324000" defTabSz="540000">
              <a:lnSpc>
                <a:spcPct val="100000"/>
              </a:lnSpc>
              <a:defRPr sz="2400" baseline="0">
                <a:solidFill>
                  <a:schemeClr val="tx1"/>
                </a:solidFill>
                <a:latin typeface="Source Sans Pro" panose="020B0503030403020204" pitchFamily="34" charset="77"/>
              </a:defRPr>
            </a:lvl2pPr>
            <a:lvl3pPr marL="972000" indent="-324000" defTabSz="540000">
              <a:lnSpc>
                <a:spcPct val="100000"/>
              </a:lnSpc>
              <a:defRPr sz="2400" baseline="0">
                <a:solidFill>
                  <a:schemeClr val="tx1"/>
                </a:solidFill>
                <a:latin typeface="Source Sans Pro" panose="020B0503030403020204" pitchFamily="34" charset="77"/>
              </a:defRPr>
            </a:lvl3pPr>
            <a:lvl4pPr marL="1296000" indent="-324000" defTabSz="540000">
              <a:lnSpc>
                <a:spcPct val="100000"/>
              </a:lnSpc>
              <a:defRPr sz="2400" baseline="0">
                <a:solidFill>
                  <a:schemeClr val="tx1"/>
                </a:solidFill>
                <a:latin typeface="Source Sans Pro" panose="020B0503030403020204" pitchFamily="34" charset="77"/>
              </a:defRPr>
            </a:lvl4pPr>
            <a:lvl5pPr marL="1620000" indent="-324000" defTabSz="540000">
              <a:lnSpc>
                <a:spcPct val="100000"/>
              </a:lnSpc>
              <a:defRPr sz="2400" baseline="0">
                <a:solidFill>
                  <a:schemeClr val="tx1"/>
                </a:solidFill>
                <a:latin typeface="Source Sans Pro" panose="020B0503030403020204"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6" name="Text Placeholder 8">
            <a:extLst>
              <a:ext uri="{FF2B5EF4-FFF2-40B4-BE49-F238E27FC236}">
                <a16:creationId xmlns:a16="http://schemas.microsoft.com/office/drawing/2014/main" id="{E6BC90E8-7030-5E4B-B9BF-121FD8B65CE1}"/>
              </a:ext>
            </a:extLst>
          </p:cNvPr>
          <p:cNvSpPr>
            <a:spLocks noGrp="1"/>
          </p:cNvSpPr>
          <p:nvPr>
            <p:ph type="body" sz="quarter" idx="14"/>
          </p:nvPr>
        </p:nvSpPr>
        <p:spPr>
          <a:xfrm>
            <a:off x="773908" y="2160000"/>
            <a:ext cx="16740188" cy="809625"/>
          </a:xfrm>
        </p:spPr>
        <p:txBody>
          <a:bodyPr lIns="0" rIns="0">
            <a:noAutofit/>
          </a:bodyPr>
          <a:lstStyle>
            <a:lvl1pPr marL="0" indent="0">
              <a:spcBef>
                <a:spcPts val="0"/>
              </a:spcBef>
              <a:buFontTx/>
              <a:buNone/>
              <a:defRPr sz="3000" b="1" baseline="0">
                <a:solidFill>
                  <a:schemeClr val="tx1"/>
                </a:solidFill>
                <a:latin typeface="Source Sans Pro" panose="020B0503030403020204" pitchFamily="34" charset="77"/>
              </a:defRPr>
            </a:lvl1pPr>
          </a:lstStyle>
          <a:p>
            <a:pPr lvl="0"/>
            <a:r>
              <a:rPr lang="en-GB" dirty="0"/>
              <a:t>Click to edit Master text styles</a:t>
            </a:r>
          </a:p>
        </p:txBody>
      </p:sp>
      <p:sp>
        <p:nvSpPr>
          <p:cNvPr id="25" name="Title 9">
            <a:extLst>
              <a:ext uri="{FF2B5EF4-FFF2-40B4-BE49-F238E27FC236}">
                <a16:creationId xmlns:a16="http://schemas.microsoft.com/office/drawing/2014/main" id="{23E53FA9-B329-0147-969A-ADECD89EA0C3}"/>
              </a:ext>
            </a:extLst>
          </p:cNvPr>
          <p:cNvSpPr>
            <a:spLocks noGrp="1"/>
          </p:cNvSpPr>
          <p:nvPr>
            <p:ph type="title"/>
          </p:nvPr>
        </p:nvSpPr>
        <p:spPr>
          <a:xfrm>
            <a:off x="773907" y="-17711"/>
            <a:ext cx="16749807" cy="1620000"/>
          </a:xfrm>
          <a:prstGeom prst="rect">
            <a:avLst/>
          </a:prstGeom>
        </p:spPr>
        <p:txBody>
          <a:bodyPr lIns="0" rIns="0" anchor="ctr" anchorCtr="0">
            <a:noAutofit/>
          </a:bodyPr>
          <a:lstStyle>
            <a:lvl1pPr algn="l" fontAlgn="ctr">
              <a:lnSpc>
                <a:spcPct val="90000"/>
              </a:lnSpc>
              <a:defRPr sz="5100" b="1" i="0" baseline="0">
                <a:solidFill>
                  <a:schemeClr val="bg1"/>
                </a:solidFill>
                <a:latin typeface="Source Sans Pro" panose="020B0503030403020204" pitchFamily="34" charset="77"/>
              </a:defRPr>
            </a:lvl1pPr>
          </a:lstStyle>
          <a:p>
            <a:r>
              <a:rPr lang="en-GB" dirty="0"/>
              <a:t>Click to edit Master title style</a:t>
            </a:r>
          </a:p>
        </p:txBody>
      </p:sp>
    </p:spTree>
    <p:extLst>
      <p:ext uri="{BB962C8B-B14F-4D97-AF65-F5344CB8AC3E}">
        <p14:creationId xmlns:p14="http://schemas.microsoft.com/office/powerpoint/2010/main" val="169010011"/>
      </p:ext>
    </p:extLst>
  </p:cSld>
  <p:clrMapOvr>
    <a:masterClrMapping/>
  </p:clrMapOvr>
  <p:extLst>
    <p:ext uri="{DCECCB84-F9BA-43D5-87BE-67443E8EF086}">
      <p15:sldGuideLst xmlns:p15="http://schemas.microsoft.com/office/powerpoint/2012/main">
        <p15:guide id="1" orient="horz" pos="913">
          <p15:clr>
            <a:srgbClr val="FBAE40"/>
          </p15:clr>
        </p15:guide>
        <p15:guide id="2" pos="325">
          <p15:clr>
            <a:srgbClr val="FBAE40"/>
          </p15:clr>
        </p15:guide>
        <p15:guide id="3" pos="7355">
          <p15:clr>
            <a:srgbClr val="FBAE40"/>
          </p15:clr>
        </p15:guide>
        <p15:guide id="4" orient="horz" pos="1253">
          <p15:clr>
            <a:srgbClr val="FBAE40"/>
          </p15:clr>
        </p15:guide>
        <p15:guide id="5" orient="horz" pos="386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1" cy="692947"/>
          </a:xfrm>
          <a:prstGeom prst="rect">
            <a:avLst/>
          </a:prstGeom>
        </p:spPr>
        <p:txBody>
          <a:bodyPr wrap="square" lIns="0" tIns="0" rIns="0" bIns="0">
            <a:spAutoFit/>
          </a:bodyPr>
          <a:lstStyle>
            <a:lvl1pPr>
              <a:defRPr sz="4503" b="0" i="0">
                <a:solidFill>
                  <a:srgbClr val="337AB7"/>
                </a:solidFill>
                <a:latin typeface="Calibri"/>
                <a:cs typeface="Calibri"/>
              </a:defRPr>
            </a:lvl1pPr>
          </a:lstStyle>
          <a:p>
            <a:endParaRPr/>
          </a:p>
        </p:txBody>
      </p:sp>
      <p:sp>
        <p:nvSpPr>
          <p:cNvPr id="3" name="Holder 3"/>
          <p:cNvSpPr>
            <a:spLocks noGrp="1"/>
          </p:cNvSpPr>
          <p:nvPr>
            <p:ph type="subTitle" idx="4"/>
          </p:nvPr>
        </p:nvSpPr>
        <p:spPr>
          <a:xfrm>
            <a:off x="2743200" y="5760720"/>
            <a:ext cx="12801600" cy="552908"/>
          </a:xfrm>
          <a:prstGeom prst="rect">
            <a:avLst/>
          </a:prstGeom>
        </p:spPr>
        <p:txBody>
          <a:bodyPr wrap="square" lIns="0" tIns="0" rIns="0" bIns="0">
            <a:spAutoFit/>
          </a:bodyPr>
          <a:lstStyle>
            <a:lvl1pPr>
              <a:defRPr sz="3593" b="0"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3600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9230" y="502614"/>
            <a:ext cx="16209540" cy="692947"/>
          </a:xfrm>
        </p:spPr>
        <p:txBody>
          <a:bodyPr lIns="0" tIns="0" rIns="0" bIns="0"/>
          <a:lstStyle>
            <a:lvl1pPr>
              <a:defRPr sz="4503" b="0" i="0">
                <a:solidFill>
                  <a:srgbClr val="337AB7"/>
                </a:solidFill>
                <a:latin typeface="Calibri"/>
                <a:cs typeface="Calibri"/>
              </a:defRPr>
            </a:lvl1pPr>
          </a:lstStyle>
          <a:p>
            <a:endParaRPr/>
          </a:p>
        </p:txBody>
      </p:sp>
      <p:sp>
        <p:nvSpPr>
          <p:cNvPr id="3" name="Holder 3"/>
          <p:cNvSpPr>
            <a:spLocks noGrp="1"/>
          </p:cNvSpPr>
          <p:nvPr>
            <p:ph type="body" idx="1"/>
          </p:nvPr>
        </p:nvSpPr>
        <p:spPr>
          <a:xfrm>
            <a:off x="1180282" y="1743752"/>
            <a:ext cx="8178768" cy="552908"/>
          </a:xfrm>
        </p:spPr>
        <p:txBody>
          <a:bodyPr lIns="0" tIns="0" rIns="0" bIns="0"/>
          <a:lstStyle>
            <a:lvl1pPr>
              <a:defRPr sz="3593" b="0"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7156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39230" y="502614"/>
            <a:ext cx="16209540" cy="692947"/>
          </a:xfrm>
        </p:spPr>
        <p:txBody>
          <a:bodyPr lIns="0" tIns="0" rIns="0" bIns="0"/>
          <a:lstStyle>
            <a:lvl1pPr>
              <a:defRPr sz="4503" b="0" i="0">
                <a:solidFill>
                  <a:srgbClr val="337AB7"/>
                </a:solidFill>
                <a:latin typeface="Calibri"/>
                <a:cs typeface="Calibri"/>
              </a:defRPr>
            </a:lvl1pPr>
          </a:lstStyle>
          <a:p>
            <a:endParaRPr/>
          </a:p>
        </p:txBody>
      </p:sp>
      <p:sp>
        <p:nvSpPr>
          <p:cNvPr id="3" name="Holder 3"/>
          <p:cNvSpPr>
            <a:spLocks noGrp="1"/>
          </p:cNvSpPr>
          <p:nvPr>
            <p:ph sz="half" idx="2"/>
          </p:nvPr>
        </p:nvSpPr>
        <p:spPr>
          <a:xfrm>
            <a:off x="914400" y="2366010"/>
            <a:ext cx="7955280" cy="60785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0785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35417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39230" y="502614"/>
            <a:ext cx="16209540" cy="692947"/>
          </a:xfrm>
        </p:spPr>
        <p:txBody>
          <a:bodyPr lIns="0" tIns="0" rIns="0" bIns="0"/>
          <a:lstStyle>
            <a:lvl1pPr>
              <a:defRPr sz="4503" b="0" i="0">
                <a:solidFill>
                  <a:srgbClr val="337AB7"/>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0147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0067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761747"/>
          </a:xfrm>
        </p:spPr>
        <p:txBody>
          <a:bodyPr/>
          <a:lstStyle/>
          <a:p>
            <a:r>
              <a:rPr lang="en-US"/>
              <a:t>Click to edit Master title style</a:t>
            </a:r>
          </a:p>
        </p:txBody>
      </p:sp>
      <p:sp>
        <p:nvSpPr>
          <p:cNvPr id="3" name="Subtitle 2"/>
          <p:cNvSpPr>
            <a:spLocks noGrp="1"/>
          </p:cNvSpPr>
          <p:nvPr>
            <p:ph type="subTitle" idx="1"/>
          </p:nvPr>
        </p:nvSpPr>
        <p:spPr>
          <a:xfrm>
            <a:off x="1371601" y="3886201"/>
            <a:ext cx="6400800" cy="1215717"/>
          </a:xfrm>
        </p:spPr>
        <p:txBody>
          <a:bodyPr/>
          <a:lstStyle>
            <a:lvl1pPr marL="0" indent="0" algn="ctr">
              <a:buNone/>
              <a:defRPr>
                <a:solidFill>
                  <a:schemeClr val="tx1">
                    <a:tint val="75000"/>
                  </a:schemeClr>
                </a:solidFill>
              </a:defRPr>
            </a:lvl1pPr>
            <a:lvl2pPr marL="457165" indent="0" algn="ctr">
              <a:buNone/>
              <a:defRPr>
                <a:solidFill>
                  <a:schemeClr val="tx1">
                    <a:tint val="75000"/>
                  </a:schemeClr>
                </a:solidFill>
              </a:defRPr>
            </a:lvl2pPr>
            <a:lvl3pPr marL="914330" indent="0" algn="ctr">
              <a:buNone/>
              <a:defRPr>
                <a:solidFill>
                  <a:schemeClr val="tx1">
                    <a:tint val="75000"/>
                  </a:schemeClr>
                </a:solidFill>
              </a:defRPr>
            </a:lvl3pPr>
            <a:lvl4pPr marL="1371495" indent="0" algn="ctr">
              <a:buNone/>
              <a:defRPr>
                <a:solidFill>
                  <a:schemeClr val="tx1">
                    <a:tint val="75000"/>
                  </a:schemeClr>
                </a:solidFill>
              </a:defRPr>
            </a:lvl4pPr>
            <a:lvl5pPr marL="1828660" indent="0" algn="ctr">
              <a:buNone/>
              <a:defRPr>
                <a:solidFill>
                  <a:schemeClr val="tx1">
                    <a:tint val="75000"/>
                  </a:schemeClr>
                </a:solidFill>
              </a:defRPr>
            </a:lvl5pPr>
            <a:lvl6pPr marL="2285825" indent="0" algn="ctr">
              <a:buNone/>
              <a:defRPr>
                <a:solidFill>
                  <a:schemeClr val="tx1">
                    <a:tint val="75000"/>
                  </a:schemeClr>
                </a:solidFill>
              </a:defRPr>
            </a:lvl6pPr>
            <a:lvl7pPr marL="2742990" indent="0" algn="ctr">
              <a:buNone/>
              <a:defRPr>
                <a:solidFill>
                  <a:schemeClr val="tx1">
                    <a:tint val="75000"/>
                  </a:schemeClr>
                </a:solidFill>
              </a:defRPr>
            </a:lvl7pPr>
            <a:lvl8pPr marL="3200155" indent="0" algn="ctr">
              <a:buNone/>
              <a:defRPr>
                <a:solidFill>
                  <a:schemeClr val="tx1">
                    <a:tint val="75000"/>
                  </a:schemeClr>
                </a:solidFill>
              </a:defRPr>
            </a:lvl8pPr>
            <a:lvl9pPr marL="3657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14400" y="9566911"/>
            <a:ext cx="4206240" cy="276999"/>
          </a:xfrm>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a:xfrm>
            <a:off x="6217920" y="9566911"/>
            <a:ext cx="5852160" cy="276999"/>
          </a:xfrm>
        </p:spPr>
        <p:txBody>
          <a:bodyPr/>
          <a:lstStyle/>
          <a:p>
            <a:endParaRPr lang="en-US"/>
          </a:p>
        </p:txBody>
      </p:sp>
      <p:sp>
        <p:nvSpPr>
          <p:cNvPr id="6" name="Slide Number Placeholder 5"/>
          <p:cNvSpPr>
            <a:spLocks noGrp="1"/>
          </p:cNvSpPr>
          <p:nvPr>
            <p:ph type="sldNum" sz="quarter" idx="12"/>
          </p:nvPr>
        </p:nvSpPr>
        <p:spPr>
          <a:xfrm>
            <a:off x="13167361" y="9566911"/>
            <a:ext cx="4206240" cy="276999"/>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268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CF7937-245E-4149-B7E7-263BBD606C9E}"/>
              </a:ext>
            </a:extLst>
          </p:cNvPr>
          <p:cNvSpPr/>
          <p:nvPr userDrawn="1"/>
        </p:nvSpPr>
        <p:spPr>
          <a:xfrm>
            <a:off x="0" y="9859430"/>
            <a:ext cx="18288000" cy="432000"/>
          </a:xfrm>
          <a:prstGeom prst="rect">
            <a:avLst/>
          </a:prstGeom>
          <a:solidFill>
            <a:srgbClr val="FFD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1" name="Picture 10">
            <a:extLst>
              <a:ext uri="{FF2B5EF4-FFF2-40B4-BE49-F238E27FC236}">
                <a16:creationId xmlns:a16="http://schemas.microsoft.com/office/drawing/2014/main" id="{6D9314E5-F96E-483A-A752-F0AC4A96A24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6387821" y="9859429"/>
            <a:ext cx="1285758" cy="444803"/>
          </a:xfrm>
          <a:prstGeom prst="rect">
            <a:avLst/>
          </a:prstGeom>
        </p:spPr>
      </p:pic>
      <p:sp>
        <p:nvSpPr>
          <p:cNvPr id="7" name="Rectangle 6">
            <a:extLst>
              <a:ext uri="{FF2B5EF4-FFF2-40B4-BE49-F238E27FC236}">
                <a16:creationId xmlns:a16="http://schemas.microsoft.com/office/drawing/2014/main" id="{CAFA2883-8BE8-4443-A405-B40588B00EAE}"/>
              </a:ext>
            </a:extLst>
          </p:cNvPr>
          <p:cNvSpPr/>
          <p:nvPr userDrawn="1"/>
        </p:nvSpPr>
        <p:spPr>
          <a:xfrm>
            <a:off x="-1" y="0"/>
            <a:ext cx="18288002" cy="16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Placeholder 1">
            <a:extLst>
              <a:ext uri="{FF2B5EF4-FFF2-40B4-BE49-F238E27FC236}">
                <a16:creationId xmlns:a16="http://schemas.microsoft.com/office/drawing/2014/main" id="{64E1E82B-4C1D-834C-ACDA-E0C9BDE75199}"/>
              </a:ext>
            </a:extLst>
          </p:cNvPr>
          <p:cNvSpPr>
            <a:spLocks noGrp="1"/>
          </p:cNvSpPr>
          <p:nvPr>
            <p:ph type="title"/>
          </p:nvPr>
        </p:nvSpPr>
        <p:spPr>
          <a:xfrm>
            <a:off x="1257300" y="0"/>
            <a:ext cx="15773400" cy="1620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C63C437-E5E1-7D4E-9906-7A5AD5240392}"/>
              </a:ext>
            </a:extLst>
          </p:cNvPr>
          <p:cNvSpPr>
            <a:spLocks noGrp="1"/>
          </p:cNvSpPr>
          <p:nvPr>
            <p:ph type="body" idx="1"/>
          </p:nvPr>
        </p:nvSpPr>
        <p:spPr>
          <a:xfrm>
            <a:off x="1257300" y="2738438"/>
            <a:ext cx="15773400" cy="6527007"/>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l" descr="Aviva: Internal">
            <a:extLst>
              <a:ext uri="{FF2B5EF4-FFF2-40B4-BE49-F238E27FC236}">
                <a16:creationId xmlns:a16="http://schemas.microsoft.com/office/drawing/2014/main" id="{B97528CF-2A31-46F0-8377-0FBD0F5A551B}"/>
              </a:ext>
            </a:extLst>
          </p:cNvPr>
          <p:cNvSpPr txBox="1"/>
          <p:nvPr userDrawn="1"/>
        </p:nvSpPr>
        <p:spPr>
          <a:xfrm>
            <a:off x="0" y="9818371"/>
            <a:ext cx="18288000" cy="276999"/>
          </a:xfrm>
          <a:prstGeom prst="rect">
            <a:avLst/>
          </a:prstGeom>
          <a:noFill/>
        </p:spPr>
        <p:txBody>
          <a:bodyPr vert="horz" rtlCol="0">
            <a:spAutoFit/>
          </a:bodyPr>
          <a:lstStyle/>
          <a:p>
            <a:pPr algn="l"/>
            <a:endParaRPr lang="en-GB" sz="1200" b="0" i="0" u="none" baseline="0">
              <a:solidFill>
                <a:srgbClr val="003DA5"/>
              </a:solidFill>
              <a:latin typeface="Arial" panose="020B0604020202020204" pitchFamily="34" charset="0"/>
            </a:endParaRPr>
          </a:p>
        </p:txBody>
      </p:sp>
      <p:sp>
        <p:nvSpPr>
          <p:cNvPr id="9" name="MSIPCMContentMarking" descr="{&quot;HashCode&quot;:-80294616,&quot;Placement&quot;:&quot;Footer&quot;,&quot;Top&quot;:522.0343,&quot;Left&quot;:0.0,&quot;SlideWidth&quot;:960,&quot;SlideHeight&quot;:540}">
            <a:extLst>
              <a:ext uri="{FF2B5EF4-FFF2-40B4-BE49-F238E27FC236}">
                <a16:creationId xmlns:a16="http://schemas.microsoft.com/office/drawing/2014/main" id="{DD91E2D5-345E-4206-99C8-73B29BF06FDA}"/>
              </a:ext>
            </a:extLst>
          </p:cNvPr>
          <p:cNvSpPr txBox="1"/>
          <p:nvPr userDrawn="1"/>
        </p:nvSpPr>
        <p:spPr>
          <a:xfrm>
            <a:off x="1" y="10023544"/>
            <a:ext cx="1146116" cy="184666"/>
          </a:xfrm>
          <a:prstGeom prst="rect">
            <a:avLst/>
          </a:prstGeom>
          <a:noFill/>
        </p:spPr>
        <p:txBody>
          <a:bodyPr vert="horz" wrap="square" lIns="0" tIns="0" rIns="0" bIns="0" rtlCol="0" anchor="ctr" anchorCtr="1">
            <a:spAutoFit/>
          </a:bodyPr>
          <a:lstStyle/>
          <a:p>
            <a:pPr algn="l">
              <a:spcBef>
                <a:spcPts val="0"/>
              </a:spcBef>
              <a:spcAft>
                <a:spcPts val="0"/>
              </a:spcAft>
            </a:pPr>
            <a:endParaRPr lang="en-GB" sz="1200">
              <a:solidFill>
                <a:srgbClr val="008000"/>
              </a:solidFill>
              <a:latin typeface="Calibri" panose="020F0502020204030204" pitchFamily="34" charset="0"/>
            </a:endParaRPr>
          </a:p>
        </p:txBody>
      </p:sp>
      <p:sp>
        <p:nvSpPr>
          <p:cNvPr id="5" name="MSIPCMContentMarking" descr="{&quot;HashCode&quot;:-80294616,&quot;Placement&quot;:&quot;Footer&quot;,&quot;Top&quot;:522.0343,&quot;Left&quot;:0.0,&quot;SlideWidth&quot;:960,&quot;SlideHeight&quot;:540}">
            <a:extLst>
              <a:ext uri="{FF2B5EF4-FFF2-40B4-BE49-F238E27FC236}">
                <a16:creationId xmlns:a16="http://schemas.microsoft.com/office/drawing/2014/main" id="{CD0F220C-6864-4093-B8F7-DCC5BBC3B64F}"/>
              </a:ext>
            </a:extLst>
          </p:cNvPr>
          <p:cNvSpPr txBox="1"/>
          <p:nvPr userDrawn="1"/>
        </p:nvSpPr>
        <p:spPr>
          <a:xfrm>
            <a:off x="1" y="10023544"/>
            <a:ext cx="1146116" cy="184666"/>
          </a:xfrm>
          <a:prstGeom prst="rect">
            <a:avLst/>
          </a:prstGeom>
          <a:noFill/>
        </p:spPr>
        <p:txBody>
          <a:bodyPr vert="horz" wrap="square" lIns="0" tIns="0" rIns="0" bIns="0" rtlCol="0" anchor="ctr" anchorCtr="1">
            <a:spAutoFit/>
          </a:bodyPr>
          <a:lstStyle/>
          <a:p>
            <a:pPr algn="l">
              <a:spcBef>
                <a:spcPts val="0"/>
              </a:spcBef>
              <a:spcAft>
                <a:spcPts val="0"/>
              </a:spcAft>
            </a:pPr>
            <a:r>
              <a:rPr lang="en-GB" sz="1200">
                <a:solidFill>
                  <a:srgbClr val="008000"/>
                </a:solidFill>
                <a:latin typeface="Calibri" panose="020F0502020204030204" pitchFamily="34" charset="0"/>
              </a:rPr>
              <a:t>Aviva: Public</a:t>
            </a:r>
          </a:p>
        </p:txBody>
      </p:sp>
    </p:spTree>
    <p:extLst>
      <p:ext uri="{BB962C8B-B14F-4D97-AF65-F5344CB8AC3E}">
        <p14:creationId xmlns:p14="http://schemas.microsoft.com/office/powerpoint/2010/main" val="130396750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l" defTabSz="1371600" rtl="0" eaLnBrk="1" latinLnBrk="0" hangingPunct="1">
        <a:lnSpc>
          <a:spcPct val="90000"/>
        </a:lnSpc>
        <a:spcBef>
          <a:spcPct val="0"/>
        </a:spcBef>
        <a:buNone/>
        <a:defRPr sz="6600" kern="1200">
          <a:solidFill>
            <a:schemeClr val="bg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39230" y="502614"/>
            <a:ext cx="16209540" cy="761747"/>
          </a:xfrm>
          <a:prstGeom prst="rect">
            <a:avLst/>
          </a:prstGeom>
        </p:spPr>
        <p:txBody>
          <a:bodyPr wrap="square" lIns="0" tIns="0" rIns="0" bIns="0">
            <a:spAutoFit/>
          </a:bodyPr>
          <a:lstStyle>
            <a:lvl1pPr>
              <a:defRPr sz="4950" b="0" i="0">
                <a:solidFill>
                  <a:srgbClr val="337AB7"/>
                </a:solidFill>
                <a:latin typeface="Calibri"/>
                <a:cs typeface="Calibri"/>
              </a:defRPr>
            </a:lvl1pPr>
          </a:lstStyle>
          <a:p>
            <a:endParaRPr/>
          </a:p>
        </p:txBody>
      </p:sp>
      <p:sp>
        <p:nvSpPr>
          <p:cNvPr id="3" name="Holder 3"/>
          <p:cNvSpPr>
            <a:spLocks noGrp="1"/>
          </p:cNvSpPr>
          <p:nvPr>
            <p:ph type="body" idx="1"/>
          </p:nvPr>
        </p:nvSpPr>
        <p:spPr>
          <a:xfrm>
            <a:off x="1180282" y="1743752"/>
            <a:ext cx="8178768" cy="607859"/>
          </a:xfrm>
          <a:prstGeom prst="rect">
            <a:avLst/>
          </a:prstGeom>
        </p:spPr>
        <p:txBody>
          <a:bodyPr wrap="square" lIns="0" tIns="0" rIns="0" bIns="0">
            <a:spAutoFit/>
          </a:bodyPr>
          <a:lstStyle>
            <a:lvl1pPr>
              <a:defRPr sz="3950" b="0" i="0">
                <a:solidFill>
                  <a:srgbClr val="231F20"/>
                </a:solidFill>
                <a:latin typeface="Calibri"/>
                <a:cs typeface="Calibri"/>
              </a:defRPr>
            </a:lvl1pPr>
          </a:lstStyle>
          <a:p>
            <a:endParaRPr/>
          </a:p>
        </p:txBody>
      </p:sp>
      <p:sp>
        <p:nvSpPr>
          <p:cNvPr id="4" name="Holder 4"/>
          <p:cNvSpPr>
            <a:spLocks noGrp="1"/>
          </p:cNvSpPr>
          <p:nvPr>
            <p:ph type="ftr" sz="quarter" idx="5"/>
          </p:nvPr>
        </p:nvSpPr>
        <p:spPr>
          <a:xfrm>
            <a:off x="6217920" y="9566911"/>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9/23/2025</a:t>
            </a:fld>
            <a:endParaRPr lang="en-US"/>
          </a:p>
        </p:txBody>
      </p:sp>
      <p:sp>
        <p:nvSpPr>
          <p:cNvPr id="6" name="Holder 6"/>
          <p:cNvSpPr>
            <a:spLocks noGrp="1"/>
          </p:cNvSpPr>
          <p:nvPr>
            <p:ph type="sldNum" sz="quarter" idx="7"/>
          </p:nvPr>
        </p:nvSpPr>
        <p:spPr>
          <a:xfrm>
            <a:off x="13167361" y="9566911"/>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16910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defRPr>
          <a:latin typeface="+mj-lt"/>
          <a:ea typeface="+mj-ea"/>
          <a:cs typeface="+mj-cs"/>
        </a:defRPr>
      </a:lvl1pPr>
    </p:titleStyle>
    <p:bodyStyle>
      <a:lvl1pPr marL="0">
        <a:defRPr>
          <a:latin typeface="+mn-lt"/>
          <a:ea typeface="+mn-ea"/>
          <a:cs typeface="+mn-cs"/>
        </a:defRPr>
      </a:lvl1pPr>
      <a:lvl2pPr marL="415869">
        <a:defRPr>
          <a:latin typeface="+mn-lt"/>
          <a:ea typeface="+mn-ea"/>
          <a:cs typeface="+mn-cs"/>
        </a:defRPr>
      </a:lvl2pPr>
      <a:lvl3pPr marL="831738">
        <a:defRPr>
          <a:latin typeface="+mn-lt"/>
          <a:ea typeface="+mn-ea"/>
          <a:cs typeface="+mn-cs"/>
        </a:defRPr>
      </a:lvl3pPr>
      <a:lvl4pPr marL="1247607">
        <a:defRPr>
          <a:latin typeface="+mn-lt"/>
          <a:ea typeface="+mn-ea"/>
          <a:cs typeface="+mn-cs"/>
        </a:defRPr>
      </a:lvl4pPr>
      <a:lvl5pPr marL="1663476">
        <a:defRPr>
          <a:latin typeface="+mn-lt"/>
          <a:ea typeface="+mn-ea"/>
          <a:cs typeface="+mn-cs"/>
        </a:defRPr>
      </a:lvl5pPr>
      <a:lvl6pPr marL="2079346">
        <a:defRPr>
          <a:latin typeface="+mn-lt"/>
          <a:ea typeface="+mn-ea"/>
          <a:cs typeface="+mn-cs"/>
        </a:defRPr>
      </a:lvl6pPr>
      <a:lvl7pPr marL="2495215">
        <a:defRPr>
          <a:latin typeface="+mn-lt"/>
          <a:ea typeface="+mn-ea"/>
          <a:cs typeface="+mn-cs"/>
        </a:defRPr>
      </a:lvl7pPr>
      <a:lvl8pPr marL="2911084">
        <a:defRPr>
          <a:latin typeface="+mn-lt"/>
          <a:ea typeface="+mn-ea"/>
          <a:cs typeface="+mn-cs"/>
        </a:defRPr>
      </a:lvl8pPr>
      <a:lvl9pPr marL="3326953">
        <a:defRPr>
          <a:latin typeface="+mn-lt"/>
          <a:ea typeface="+mn-ea"/>
          <a:cs typeface="+mn-cs"/>
        </a:defRPr>
      </a:lvl9pPr>
    </p:bodyStyle>
    <p:otherStyle>
      <a:lvl1pPr marL="0">
        <a:defRPr>
          <a:latin typeface="+mn-lt"/>
          <a:ea typeface="+mn-ea"/>
          <a:cs typeface="+mn-cs"/>
        </a:defRPr>
      </a:lvl1pPr>
      <a:lvl2pPr marL="415869">
        <a:defRPr>
          <a:latin typeface="+mn-lt"/>
          <a:ea typeface="+mn-ea"/>
          <a:cs typeface="+mn-cs"/>
        </a:defRPr>
      </a:lvl2pPr>
      <a:lvl3pPr marL="831738">
        <a:defRPr>
          <a:latin typeface="+mn-lt"/>
          <a:ea typeface="+mn-ea"/>
          <a:cs typeface="+mn-cs"/>
        </a:defRPr>
      </a:lvl3pPr>
      <a:lvl4pPr marL="1247607">
        <a:defRPr>
          <a:latin typeface="+mn-lt"/>
          <a:ea typeface="+mn-ea"/>
          <a:cs typeface="+mn-cs"/>
        </a:defRPr>
      </a:lvl4pPr>
      <a:lvl5pPr marL="1663476">
        <a:defRPr>
          <a:latin typeface="+mn-lt"/>
          <a:ea typeface="+mn-ea"/>
          <a:cs typeface="+mn-cs"/>
        </a:defRPr>
      </a:lvl5pPr>
      <a:lvl6pPr marL="2079346">
        <a:defRPr>
          <a:latin typeface="+mn-lt"/>
          <a:ea typeface="+mn-ea"/>
          <a:cs typeface="+mn-cs"/>
        </a:defRPr>
      </a:lvl6pPr>
      <a:lvl7pPr marL="2495215">
        <a:defRPr>
          <a:latin typeface="+mn-lt"/>
          <a:ea typeface="+mn-ea"/>
          <a:cs typeface="+mn-cs"/>
        </a:defRPr>
      </a:lvl7pPr>
      <a:lvl8pPr marL="2911084">
        <a:defRPr>
          <a:latin typeface="+mn-lt"/>
          <a:ea typeface="+mn-ea"/>
          <a:cs typeface="+mn-cs"/>
        </a:defRPr>
      </a:lvl8pPr>
      <a:lvl9pPr marL="332695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7.png"/><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ustomXml" Target="../ink/ink1.xml"/><Relationship Id="rId7"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ustomXml" Target="../ink/ink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mailto:Alice.Hoyne@lia.ie" TargetMode="External"/><Relationship Id="rId5" Type="http://schemas.openxmlformats.org/officeDocument/2006/relationships/hyperlink" Target="mailto:apprenticeship@iii.ie" TargetMode="External"/><Relationship Id="rId10" Type="http://schemas.openxmlformats.org/officeDocument/2006/relationships/hyperlink" Target="mailto:phodson@iii.ie" TargetMode="External"/><Relationship Id="rId4" Type="http://schemas.openxmlformats.org/officeDocument/2006/relationships/hyperlink" Target="mailto:ngaffney@iii.ie" TargetMode="External"/><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115" y="0"/>
            <a:ext cx="18286716" cy="10286422"/>
            <a:chOff x="0" y="0"/>
            <a:chExt cx="20104100" cy="11308715"/>
          </a:xfrm>
        </p:grpSpPr>
        <p:pic>
          <p:nvPicPr>
            <p:cNvPr id="3" name="object 3"/>
            <p:cNvPicPr/>
            <p:nvPr/>
          </p:nvPicPr>
          <p:blipFill>
            <a:blip r:embed="rId3" cstate="print"/>
            <a:stretch>
              <a:fillRect/>
            </a:stretch>
          </p:blipFill>
          <p:spPr>
            <a:xfrm>
              <a:off x="2828175" y="0"/>
              <a:ext cx="17275924" cy="11308556"/>
            </a:xfrm>
            <a:prstGeom prst="rect">
              <a:avLst/>
            </a:prstGeom>
          </p:spPr>
        </p:pic>
        <p:sp>
          <p:nvSpPr>
            <p:cNvPr id="4" name="object 4"/>
            <p:cNvSpPr/>
            <p:nvPr/>
          </p:nvSpPr>
          <p:spPr>
            <a:xfrm>
              <a:off x="0" y="0"/>
              <a:ext cx="9071610" cy="11308715"/>
            </a:xfrm>
            <a:custGeom>
              <a:avLst/>
              <a:gdLst/>
              <a:ahLst/>
              <a:cxnLst/>
              <a:rect l="l" t="t" r="r" b="b"/>
              <a:pathLst>
                <a:path w="9071610" h="11308715">
                  <a:moveTo>
                    <a:pt x="9071420" y="0"/>
                  </a:moveTo>
                  <a:lnTo>
                    <a:pt x="0" y="0"/>
                  </a:lnTo>
                  <a:lnTo>
                    <a:pt x="0" y="11308556"/>
                  </a:lnTo>
                  <a:lnTo>
                    <a:pt x="9071420" y="11308556"/>
                  </a:lnTo>
                  <a:lnTo>
                    <a:pt x="9071420" y="0"/>
                  </a:lnTo>
                  <a:close/>
                </a:path>
              </a:pathLst>
            </a:custGeom>
            <a:solidFill>
              <a:srgbClr val="337AB7"/>
            </a:solidFill>
          </p:spPr>
          <p:txBody>
            <a:bodyPr wrap="square" lIns="0" tIns="0" rIns="0" bIns="0" rtlCol="0"/>
            <a:lstStyle/>
            <a:p>
              <a:pPr defTabSz="831738"/>
              <a:endParaRPr sz="1637" kern="0">
                <a:solidFill>
                  <a:sysClr val="windowText" lastClr="000000"/>
                </a:solidFill>
              </a:endParaRPr>
            </a:p>
          </p:txBody>
        </p:sp>
      </p:grpSp>
      <p:sp>
        <p:nvSpPr>
          <p:cNvPr id="5" name="object 5"/>
          <p:cNvSpPr txBox="1">
            <a:spLocks noGrp="1"/>
          </p:cNvSpPr>
          <p:nvPr>
            <p:ph type="title"/>
          </p:nvPr>
        </p:nvSpPr>
        <p:spPr>
          <a:xfrm>
            <a:off x="680100" y="404547"/>
            <a:ext cx="8616300" cy="6436116"/>
          </a:xfrm>
          <a:prstGeom prst="rect">
            <a:avLst/>
          </a:prstGeom>
        </p:spPr>
        <p:txBody>
          <a:bodyPr vert="horz" wrap="square" lIns="0" tIns="11552" rIns="0" bIns="0" rtlCol="0">
            <a:spAutoFit/>
          </a:bodyPr>
          <a:lstStyle/>
          <a:p>
            <a:pPr marL="11552" marR="4621">
              <a:lnSpc>
                <a:spcPct val="100200"/>
              </a:lnSpc>
              <a:spcBef>
                <a:spcPts val="91"/>
              </a:spcBef>
            </a:pPr>
            <a:r>
              <a:rPr sz="6958" b="1" dirty="0">
                <a:solidFill>
                  <a:srgbClr val="FFFFFF"/>
                </a:solidFill>
                <a:latin typeface="League Spartan" pitchFamily="2" charset="0"/>
              </a:rPr>
              <a:t>Insurance Practitioner Apprenticeship</a:t>
            </a:r>
            <a:br>
              <a:rPr lang="en-IE" sz="6958" b="1" dirty="0">
                <a:solidFill>
                  <a:srgbClr val="FFFFFF"/>
                </a:solidFill>
                <a:latin typeface="League Spartan" pitchFamily="2" charset="0"/>
              </a:rPr>
            </a:br>
            <a:br>
              <a:rPr lang="en-IE" sz="6958" b="1" dirty="0">
                <a:solidFill>
                  <a:srgbClr val="FFFFFF"/>
                </a:solidFill>
                <a:latin typeface="League Spartan" pitchFamily="2" charset="0"/>
              </a:rPr>
            </a:br>
            <a:r>
              <a:rPr lang="en-IE" sz="6958" b="1" dirty="0">
                <a:solidFill>
                  <a:srgbClr val="FFFFFF"/>
                </a:solidFill>
                <a:latin typeface="League Spartan" pitchFamily="2" charset="0"/>
              </a:rPr>
              <a:t>Supervisor’s Induction</a:t>
            </a:r>
            <a:endParaRPr sz="6958" b="1" dirty="0">
              <a:latin typeface="League Spartan" pitchFamily="2" charset="0"/>
            </a:endParaRPr>
          </a:p>
        </p:txBody>
      </p:sp>
      <p:grpSp>
        <p:nvGrpSpPr>
          <p:cNvPr id="6" name="object 6"/>
          <p:cNvGrpSpPr/>
          <p:nvPr/>
        </p:nvGrpSpPr>
        <p:grpSpPr>
          <a:xfrm>
            <a:off x="365394" y="578"/>
            <a:ext cx="17557212" cy="10286422"/>
            <a:chOff x="802289" y="0"/>
            <a:chExt cx="19302095" cy="11308715"/>
          </a:xfrm>
        </p:grpSpPr>
        <p:sp>
          <p:nvSpPr>
            <p:cNvPr id="7" name="object 7"/>
            <p:cNvSpPr/>
            <p:nvPr/>
          </p:nvSpPr>
          <p:spPr>
            <a:xfrm>
              <a:off x="18047593" y="5669756"/>
              <a:ext cx="2056764" cy="5638800"/>
            </a:xfrm>
            <a:custGeom>
              <a:avLst/>
              <a:gdLst/>
              <a:ahLst/>
              <a:cxnLst/>
              <a:rect l="l" t="t" r="r" b="b"/>
              <a:pathLst>
                <a:path w="2056765" h="5638800">
                  <a:moveTo>
                    <a:pt x="546529" y="355600"/>
                  </a:moveTo>
                  <a:lnTo>
                    <a:pt x="274224" y="355600"/>
                  </a:lnTo>
                  <a:lnTo>
                    <a:pt x="313558" y="381000"/>
                  </a:lnTo>
                  <a:lnTo>
                    <a:pt x="352195" y="406400"/>
                  </a:lnTo>
                  <a:lnTo>
                    <a:pt x="390092" y="431800"/>
                  </a:lnTo>
                  <a:lnTo>
                    <a:pt x="427204" y="457200"/>
                  </a:lnTo>
                  <a:lnTo>
                    <a:pt x="447725" y="469900"/>
                  </a:lnTo>
                  <a:lnTo>
                    <a:pt x="483449" y="495300"/>
                  </a:lnTo>
                  <a:lnTo>
                    <a:pt x="504689" y="520700"/>
                  </a:lnTo>
                  <a:lnTo>
                    <a:pt x="526340" y="533400"/>
                  </a:lnTo>
                  <a:lnTo>
                    <a:pt x="547643" y="558800"/>
                  </a:lnTo>
                  <a:lnTo>
                    <a:pt x="568588" y="571500"/>
                  </a:lnTo>
                  <a:lnTo>
                    <a:pt x="589168" y="596900"/>
                  </a:lnTo>
                  <a:lnTo>
                    <a:pt x="609395" y="622300"/>
                  </a:lnTo>
                  <a:lnTo>
                    <a:pt x="629250" y="635000"/>
                  </a:lnTo>
                  <a:lnTo>
                    <a:pt x="648729" y="660400"/>
                  </a:lnTo>
                  <a:lnTo>
                    <a:pt x="667825" y="685800"/>
                  </a:lnTo>
                  <a:lnTo>
                    <a:pt x="676913" y="685800"/>
                  </a:lnTo>
                  <a:lnTo>
                    <a:pt x="685910" y="698500"/>
                  </a:lnTo>
                  <a:lnTo>
                    <a:pt x="694814" y="711200"/>
                  </a:lnTo>
                  <a:lnTo>
                    <a:pt x="703625" y="723900"/>
                  </a:lnTo>
                  <a:lnTo>
                    <a:pt x="713042" y="736600"/>
                  </a:lnTo>
                  <a:lnTo>
                    <a:pt x="719576" y="736600"/>
                  </a:lnTo>
                  <a:lnTo>
                    <a:pt x="725472" y="749300"/>
                  </a:lnTo>
                  <a:lnTo>
                    <a:pt x="732975" y="762000"/>
                  </a:lnTo>
                  <a:lnTo>
                    <a:pt x="766074" y="800100"/>
                  </a:lnTo>
                  <a:lnTo>
                    <a:pt x="797578" y="850900"/>
                  </a:lnTo>
                  <a:lnTo>
                    <a:pt x="827451" y="901700"/>
                  </a:lnTo>
                  <a:lnTo>
                    <a:pt x="855662" y="952500"/>
                  </a:lnTo>
                  <a:lnTo>
                    <a:pt x="882640" y="1003300"/>
                  </a:lnTo>
                  <a:lnTo>
                    <a:pt x="907828" y="1054100"/>
                  </a:lnTo>
                  <a:lnTo>
                    <a:pt x="913178" y="1066800"/>
                  </a:lnTo>
                  <a:lnTo>
                    <a:pt x="919152" y="1079500"/>
                  </a:lnTo>
                  <a:lnTo>
                    <a:pt x="924514" y="1092200"/>
                  </a:lnTo>
                  <a:lnTo>
                    <a:pt x="928027" y="1092200"/>
                  </a:lnTo>
                  <a:lnTo>
                    <a:pt x="931748" y="1104900"/>
                  </a:lnTo>
                  <a:lnTo>
                    <a:pt x="937035" y="1117600"/>
                  </a:lnTo>
                  <a:lnTo>
                    <a:pt x="942729" y="1130300"/>
                  </a:lnTo>
                  <a:lnTo>
                    <a:pt x="947670" y="1143000"/>
                  </a:lnTo>
                  <a:lnTo>
                    <a:pt x="966668" y="1206500"/>
                  </a:lnTo>
                  <a:lnTo>
                    <a:pt x="983806" y="1257300"/>
                  </a:lnTo>
                  <a:lnTo>
                    <a:pt x="999046" y="1308100"/>
                  </a:lnTo>
                  <a:lnTo>
                    <a:pt x="1012349" y="1358900"/>
                  </a:lnTo>
                  <a:lnTo>
                    <a:pt x="1024120" y="1422400"/>
                  </a:lnTo>
                  <a:lnTo>
                    <a:pt x="1032718" y="1473200"/>
                  </a:lnTo>
                  <a:lnTo>
                    <a:pt x="1038896" y="1524000"/>
                  </a:lnTo>
                  <a:lnTo>
                    <a:pt x="1043405" y="1574800"/>
                  </a:lnTo>
                  <a:lnTo>
                    <a:pt x="1046003" y="1638300"/>
                  </a:lnTo>
                  <a:lnTo>
                    <a:pt x="1046324" y="1676400"/>
                  </a:lnTo>
                  <a:lnTo>
                    <a:pt x="1046431" y="1689100"/>
                  </a:lnTo>
                  <a:lnTo>
                    <a:pt x="1044669" y="1752600"/>
                  </a:lnTo>
                  <a:lnTo>
                    <a:pt x="1040693" y="1803400"/>
                  </a:lnTo>
                  <a:lnTo>
                    <a:pt x="1035212" y="1854200"/>
                  </a:lnTo>
                  <a:lnTo>
                    <a:pt x="1028134" y="1905000"/>
                  </a:lnTo>
                  <a:lnTo>
                    <a:pt x="1019706" y="1955800"/>
                  </a:lnTo>
                  <a:lnTo>
                    <a:pt x="1010174" y="2006600"/>
                  </a:lnTo>
                  <a:lnTo>
                    <a:pt x="999786" y="2057400"/>
                  </a:lnTo>
                  <a:lnTo>
                    <a:pt x="988788" y="2108200"/>
                  </a:lnTo>
                  <a:lnTo>
                    <a:pt x="977428" y="2159000"/>
                  </a:lnTo>
                  <a:lnTo>
                    <a:pt x="965951" y="2209800"/>
                  </a:lnTo>
                  <a:lnTo>
                    <a:pt x="954605" y="2260600"/>
                  </a:lnTo>
                  <a:lnTo>
                    <a:pt x="943637" y="2311400"/>
                  </a:lnTo>
                  <a:lnTo>
                    <a:pt x="933293" y="2362200"/>
                  </a:lnTo>
                  <a:lnTo>
                    <a:pt x="924009" y="2413000"/>
                  </a:lnTo>
                  <a:lnTo>
                    <a:pt x="915741" y="2463800"/>
                  </a:lnTo>
                  <a:lnTo>
                    <a:pt x="908612" y="2514600"/>
                  </a:lnTo>
                  <a:lnTo>
                    <a:pt x="902743" y="2565400"/>
                  </a:lnTo>
                  <a:lnTo>
                    <a:pt x="898257" y="2616200"/>
                  </a:lnTo>
                  <a:lnTo>
                    <a:pt x="895276" y="2667000"/>
                  </a:lnTo>
                  <a:lnTo>
                    <a:pt x="893921" y="2705100"/>
                  </a:lnTo>
                  <a:lnTo>
                    <a:pt x="894315" y="2755900"/>
                  </a:lnTo>
                  <a:lnTo>
                    <a:pt x="896580" y="2806700"/>
                  </a:lnTo>
                  <a:lnTo>
                    <a:pt x="900838" y="2857500"/>
                  </a:lnTo>
                  <a:lnTo>
                    <a:pt x="907210" y="2908300"/>
                  </a:lnTo>
                  <a:lnTo>
                    <a:pt x="913643" y="2946400"/>
                  </a:lnTo>
                  <a:lnTo>
                    <a:pt x="921391" y="2984500"/>
                  </a:lnTo>
                  <a:lnTo>
                    <a:pt x="930375" y="3022600"/>
                  </a:lnTo>
                  <a:lnTo>
                    <a:pt x="940518" y="3060700"/>
                  </a:lnTo>
                  <a:lnTo>
                    <a:pt x="902616" y="3098800"/>
                  </a:lnTo>
                  <a:lnTo>
                    <a:pt x="866126" y="3124200"/>
                  </a:lnTo>
                  <a:lnTo>
                    <a:pt x="831085" y="3162300"/>
                  </a:lnTo>
                  <a:lnTo>
                    <a:pt x="797530" y="3200400"/>
                  </a:lnTo>
                  <a:lnTo>
                    <a:pt x="765497" y="3238500"/>
                  </a:lnTo>
                  <a:lnTo>
                    <a:pt x="735025" y="3276600"/>
                  </a:lnTo>
                  <a:lnTo>
                    <a:pt x="706148" y="3314700"/>
                  </a:lnTo>
                  <a:lnTo>
                    <a:pt x="678903" y="3352800"/>
                  </a:lnTo>
                  <a:lnTo>
                    <a:pt x="653328" y="3390900"/>
                  </a:lnTo>
                  <a:lnTo>
                    <a:pt x="629460" y="3441700"/>
                  </a:lnTo>
                  <a:lnTo>
                    <a:pt x="607295" y="3479800"/>
                  </a:lnTo>
                  <a:lnTo>
                    <a:pt x="587128" y="3530600"/>
                  </a:lnTo>
                  <a:lnTo>
                    <a:pt x="568898" y="3568700"/>
                  </a:lnTo>
                  <a:lnTo>
                    <a:pt x="552546" y="3619500"/>
                  </a:lnTo>
                  <a:lnTo>
                    <a:pt x="538012" y="3670300"/>
                  </a:lnTo>
                  <a:lnTo>
                    <a:pt x="525237" y="3721100"/>
                  </a:lnTo>
                  <a:lnTo>
                    <a:pt x="514161" y="3759200"/>
                  </a:lnTo>
                  <a:lnTo>
                    <a:pt x="504725" y="3810000"/>
                  </a:lnTo>
                  <a:lnTo>
                    <a:pt x="496870" y="3860800"/>
                  </a:lnTo>
                  <a:lnTo>
                    <a:pt x="490535" y="3911600"/>
                  </a:lnTo>
                  <a:lnTo>
                    <a:pt x="485662" y="3962400"/>
                  </a:lnTo>
                  <a:lnTo>
                    <a:pt x="482191" y="4013200"/>
                  </a:lnTo>
                  <a:lnTo>
                    <a:pt x="480062" y="4064000"/>
                  </a:lnTo>
                  <a:lnTo>
                    <a:pt x="479215" y="4114800"/>
                  </a:lnTo>
                  <a:lnTo>
                    <a:pt x="479592" y="4165600"/>
                  </a:lnTo>
                  <a:lnTo>
                    <a:pt x="481133" y="4216400"/>
                  </a:lnTo>
                  <a:lnTo>
                    <a:pt x="483779" y="4267200"/>
                  </a:lnTo>
                  <a:lnTo>
                    <a:pt x="487469" y="4305300"/>
                  </a:lnTo>
                  <a:lnTo>
                    <a:pt x="492145" y="4356100"/>
                  </a:lnTo>
                  <a:lnTo>
                    <a:pt x="498112" y="4406900"/>
                  </a:lnTo>
                  <a:lnTo>
                    <a:pt x="505481" y="4457700"/>
                  </a:lnTo>
                  <a:lnTo>
                    <a:pt x="514184" y="4508500"/>
                  </a:lnTo>
                  <a:lnTo>
                    <a:pt x="524152" y="4559300"/>
                  </a:lnTo>
                  <a:lnTo>
                    <a:pt x="535319" y="4610100"/>
                  </a:lnTo>
                  <a:lnTo>
                    <a:pt x="547616" y="4660900"/>
                  </a:lnTo>
                  <a:lnTo>
                    <a:pt x="560977" y="4711700"/>
                  </a:lnTo>
                  <a:lnTo>
                    <a:pt x="575333" y="4749800"/>
                  </a:lnTo>
                  <a:lnTo>
                    <a:pt x="590617" y="4800600"/>
                  </a:lnTo>
                  <a:lnTo>
                    <a:pt x="606761" y="4851400"/>
                  </a:lnTo>
                  <a:lnTo>
                    <a:pt x="623697" y="4902200"/>
                  </a:lnTo>
                  <a:lnTo>
                    <a:pt x="641358" y="4940300"/>
                  </a:lnTo>
                  <a:lnTo>
                    <a:pt x="659677" y="4991100"/>
                  </a:lnTo>
                  <a:lnTo>
                    <a:pt x="678585" y="5041900"/>
                  </a:lnTo>
                  <a:lnTo>
                    <a:pt x="698015" y="5092700"/>
                  </a:lnTo>
                  <a:lnTo>
                    <a:pt x="717900" y="5130800"/>
                  </a:lnTo>
                  <a:lnTo>
                    <a:pt x="738171" y="5181600"/>
                  </a:lnTo>
                  <a:lnTo>
                    <a:pt x="758762" y="5232400"/>
                  </a:lnTo>
                  <a:lnTo>
                    <a:pt x="779604" y="5270500"/>
                  </a:lnTo>
                  <a:lnTo>
                    <a:pt x="800629" y="5321300"/>
                  </a:lnTo>
                  <a:lnTo>
                    <a:pt x="821771" y="5359400"/>
                  </a:lnTo>
                  <a:lnTo>
                    <a:pt x="864133" y="5461000"/>
                  </a:lnTo>
                  <a:lnTo>
                    <a:pt x="887696" y="5499100"/>
                  </a:lnTo>
                  <a:lnTo>
                    <a:pt x="911483" y="5549900"/>
                  </a:lnTo>
                  <a:lnTo>
                    <a:pt x="935441" y="5600700"/>
                  </a:lnTo>
                  <a:lnTo>
                    <a:pt x="959651" y="5638800"/>
                  </a:lnTo>
                  <a:lnTo>
                    <a:pt x="1010132" y="5638800"/>
                  </a:lnTo>
                  <a:lnTo>
                    <a:pt x="1001302" y="5626100"/>
                  </a:lnTo>
                  <a:lnTo>
                    <a:pt x="978949" y="5575300"/>
                  </a:lnTo>
                  <a:lnTo>
                    <a:pt x="956958" y="5537200"/>
                  </a:lnTo>
                  <a:lnTo>
                    <a:pt x="935345" y="5486400"/>
                  </a:lnTo>
                  <a:lnTo>
                    <a:pt x="914124" y="5435600"/>
                  </a:lnTo>
                  <a:lnTo>
                    <a:pt x="893310" y="5397500"/>
                  </a:lnTo>
                  <a:lnTo>
                    <a:pt x="872918" y="5346700"/>
                  </a:lnTo>
                  <a:lnTo>
                    <a:pt x="852963" y="5295900"/>
                  </a:lnTo>
                  <a:lnTo>
                    <a:pt x="833460" y="5257800"/>
                  </a:lnTo>
                  <a:lnTo>
                    <a:pt x="814424" y="5207000"/>
                  </a:lnTo>
                  <a:lnTo>
                    <a:pt x="795871" y="5156200"/>
                  </a:lnTo>
                  <a:lnTo>
                    <a:pt x="777814" y="5105400"/>
                  </a:lnTo>
                  <a:lnTo>
                    <a:pt x="760270" y="5067300"/>
                  </a:lnTo>
                  <a:lnTo>
                    <a:pt x="743253" y="5016500"/>
                  </a:lnTo>
                  <a:lnTo>
                    <a:pt x="726778" y="4965700"/>
                  </a:lnTo>
                  <a:lnTo>
                    <a:pt x="710860" y="4914900"/>
                  </a:lnTo>
                  <a:lnTo>
                    <a:pt x="695514" y="4864100"/>
                  </a:lnTo>
                  <a:lnTo>
                    <a:pt x="680755" y="4813300"/>
                  </a:lnTo>
                  <a:lnTo>
                    <a:pt x="666598" y="4762500"/>
                  </a:lnTo>
                  <a:lnTo>
                    <a:pt x="653058" y="4711700"/>
                  </a:lnTo>
                  <a:lnTo>
                    <a:pt x="640150" y="4673600"/>
                  </a:lnTo>
                  <a:lnTo>
                    <a:pt x="627889" y="4622800"/>
                  </a:lnTo>
                  <a:lnTo>
                    <a:pt x="616619" y="4559300"/>
                  </a:lnTo>
                  <a:lnTo>
                    <a:pt x="607381" y="4508500"/>
                  </a:lnTo>
                  <a:lnTo>
                    <a:pt x="600025" y="4457700"/>
                  </a:lnTo>
                  <a:lnTo>
                    <a:pt x="594395" y="4406900"/>
                  </a:lnTo>
                  <a:lnTo>
                    <a:pt x="590339" y="4356100"/>
                  </a:lnTo>
                  <a:lnTo>
                    <a:pt x="587703" y="4305300"/>
                  </a:lnTo>
                  <a:lnTo>
                    <a:pt x="586336" y="4254500"/>
                  </a:lnTo>
                  <a:lnTo>
                    <a:pt x="586184" y="4216400"/>
                  </a:lnTo>
                  <a:lnTo>
                    <a:pt x="586083" y="4191000"/>
                  </a:lnTo>
                  <a:lnTo>
                    <a:pt x="586791" y="4140200"/>
                  </a:lnTo>
                  <a:lnTo>
                    <a:pt x="587621" y="4114800"/>
                  </a:lnTo>
                  <a:lnTo>
                    <a:pt x="588920" y="4089400"/>
                  </a:lnTo>
                  <a:lnTo>
                    <a:pt x="590688" y="4064000"/>
                  </a:lnTo>
                  <a:lnTo>
                    <a:pt x="592927" y="4025900"/>
                  </a:lnTo>
                  <a:lnTo>
                    <a:pt x="594240" y="4013200"/>
                  </a:lnTo>
                  <a:lnTo>
                    <a:pt x="595687" y="4000500"/>
                  </a:lnTo>
                  <a:lnTo>
                    <a:pt x="597231" y="3987800"/>
                  </a:lnTo>
                  <a:lnTo>
                    <a:pt x="599283" y="3975100"/>
                  </a:lnTo>
                  <a:lnTo>
                    <a:pt x="599450" y="3962400"/>
                  </a:lnTo>
                  <a:lnTo>
                    <a:pt x="599796" y="3962400"/>
                  </a:lnTo>
                  <a:lnTo>
                    <a:pt x="601455" y="3949700"/>
                  </a:lnTo>
                  <a:lnTo>
                    <a:pt x="602652" y="3949700"/>
                  </a:lnTo>
                  <a:lnTo>
                    <a:pt x="614985" y="3873500"/>
                  </a:lnTo>
                  <a:lnTo>
                    <a:pt x="626719" y="3822700"/>
                  </a:lnTo>
                  <a:lnTo>
                    <a:pt x="640405" y="3771900"/>
                  </a:lnTo>
                  <a:lnTo>
                    <a:pt x="656087" y="3721100"/>
                  </a:lnTo>
                  <a:lnTo>
                    <a:pt x="664796" y="3683000"/>
                  </a:lnTo>
                  <a:lnTo>
                    <a:pt x="674042" y="3657600"/>
                  </a:lnTo>
                  <a:lnTo>
                    <a:pt x="683787" y="3632200"/>
                  </a:lnTo>
                  <a:lnTo>
                    <a:pt x="693992" y="3606800"/>
                  </a:lnTo>
                  <a:lnTo>
                    <a:pt x="695196" y="3606800"/>
                  </a:lnTo>
                  <a:lnTo>
                    <a:pt x="698442" y="3594100"/>
                  </a:lnTo>
                  <a:lnTo>
                    <a:pt x="703279" y="3594100"/>
                  </a:lnTo>
                  <a:lnTo>
                    <a:pt x="706546" y="3581400"/>
                  </a:lnTo>
                  <a:lnTo>
                    <a:pt x="709866" y="3568700"/>
                  </a:lnTo>
                  <a:lnTo>
                    <a:pt x="716159" y="3556000"/>
                  </a:lnTo>
                  <a:lnTo>
                    <a:pt x="722615" y="3543300"/>
                  </a:lnTo>
                  <a:lnTo>
                    <a:pt x="729230" y="3530600"/>
                  </a:lnTo>
                  <a:lnTo>
                    <a:pt x="736001" y="3517900"/>
                  </a:lnTo>
                  <a:lnTo>
                    <a:pt x="748529" y="3492500"/>
                  </a:lnTo>
                  <a:lnTo>
                    <a:pt x="761568" y="3479800"/>
                  </a:lnTo>
                  <a:lnTo>
                    <a:pt x="775122" y="3454400"/>
                  </a:lnTo>
                  <a:lnTo>
                    <a:pt x="789193" y="3429000"/>
                  </a:lnTo>
                  <a:lnTo>
                    <a:pt x="796669" y="3416300"/>
                  </a:lnTo>
                  <a:lnTo>
                    <a:pt x="804286" y="3403600"/>
                  </a:lnTo>
                  <a:lnTo>
                    <a:pt x="812041" y="3390900"/>
                  </a:lnTo>
                  <a:lnTo>
                    <a:pt x="819936" y="3378200"/>
                  </a:lnTo>
                  <a:lnTo>
                    <a:pt x="824480" y="3378200"/>
                  </a:lnTo>
                  <a:lnTo>
                    <a:pt x="829098" y="3365500"/>
                  </a:lnTo>
                  <a:lnTo>
                    <a:pt x="836375" y="3365500"/>
                  </a:lnTo>
                  <a:lnTo>
                    <a:pt x="838993" y="3352800"/>
                  </a:lnTo>
                  <a:lnTo>
                    <a:pt x="845600" y="3352800"/>
                  </a:lnTo>
                  <a:lnTo>
                    <a:pt x="878618" y="3314700"/>
                  </a:lnTo>
                  <a:lnTo>
                    <a:pt x="917721" y="3263900"/>
                  </a:lnTo>
                  <a:lnTo>
                    <a:pt x="958099" y="3225800"/>
                  </a:lnTo>
                  <a:lnTo>
                    <a:pt x="994946" y="3187700"/>
                  </a:lnTo>
                  <a:lnTo>
                    <a:pt x="1150847" y="3187700"/>
                  </a:lnTo>
                  <a:lnTo>
                    <a:pt x="1147914" y="3175000"/>
                  </a:lnTo>
                  <a:lnTo>
                    <a:pt x="1139287" y="3162300"/>
                  </a:lnTo>
                  <a:lnTo>
                    <a:pt x="1136984" y="3162300"/>
                  </a:lnTo>
                  <a:lnTo>
                    <a:pt x="1132073" y="3149600"/>
                  </a:lnTo>
                  <a:lnTo>
                    <a:pt x="1129308" y="3136900"/>
                  </a:lnTo>
                  <a:lnTo>
                    <a:pt x="1127298" y="3136900"/>
                  </a:lnTo>
                  <a:lnTo>
                    <a:pt x="1125068" y="3124200"/>
                  </a:lnTo>
                  <a:lnTo>
                    <a:pt x="1137841" y="3124200"/>
                  </a:lnTo>
                  <a:lnTo>
                    <a:pt x="1150713" y="3111500"/>
                  </a:lnTo>
                  <a:lnTo>
                    <a:pt x="1163699" y="3111500"/>
                  </a:lnTo>
                  <a:lnTo>
                    <a:pt x="1176815" y="3098800"/>
                  </a:lnTo>
                  <a:lnTo>
                    <a:pt x="1184050" y="3098800"/>
                  </a:lnTo>
                  <a:lnTo>
                    <a:pt x="1191327" y="3086100"/>
                  </a:lnTo>
                  <a:lnTo>
                    <a:pt x="1218648" y="3086100"/>
                  </a:lnTo>
                  <a:lnTo>
                    <a:pt x="1229199" y="3073400"/>
                  </a:lnTo>
                  <a:lnTo>
                    <a:pt x="1250446" y="3073400"/>
                  </a:lnTo>
                  <a:lnTo>
                    <a:pt x="1296430" y="3048000"/>
                  </a:lnTo>
                  <a:lnTo>
                    <a:pt x="1319692" y="3048000"/>
                  </a:lnTo>
                  <a:lnTo>
                    <a:pt x="1343113" y="3035300"/>
                  </a:lnTo>
                  <a:lnTo>
                    <a:pt x="1403981" y="3035300"/>
                  </a:lnTo>
                  <a:lnTo>
                    <a:pt x="1414274" y="3022600"/>
                  </a:lnTo>
                  <a:lnTo>
                    <a:pt x="2056506" y="3022600"/>
                  </a:lnTo>
                  <a:lnTo>
                    <a:pt x="2056506" y="3009900"/>
                  </a:lnTo>
                  <a:lnTo>
                    <a:pt x="2039691" y="2997200"/>
                  </a:lnTo>
                  <a:lnTo>
                    <a:pt x="1998807" y="2971800"/>
                  </a:lnTo>
                  <a:lnTo>
                    <a:pt x="1075531" y="2971800"/>
                  </a:lnTo>
                  <a:lnTo>
                    <a:pt x="1073000" y="2959100"/>
                  </a:lnTo>
                  <a:lnTo>
                    <a:pt x="1070569" y="2946400"/>
                  </a:lnTo>
                  <a:lnTo>
                    <a:pt x="1068274" y="2933700"/>
                  </a:lnTo>
                  <a:lnTo>
                    <a:pt x="1065737" y="2921000"/>
                  </a:lnTo>
                  <a:lnTo>
                    <a:pt x="1063342" y="2908300"/>
                  </a:lnTo>
                  <a:lnTo>
                    <a:pt x="1061088" y="2895600"/>
                  </a:lnTo>
                  <a:lnTo>
                    <a:pt x="1058975" y="2882900"/>
                  </a:lnTo>
                  <a:lnTo>
                    <a:pt x="1058473" y="2882900"/>
                  </a:lnTo>
                  <a:lnTo>
                    <a:pt x="1056578" y="2870200"/>
                  </a:lnTo>
                  <a:lnTo>
                    <a:pt x="1055970" y="2857500"/>
                  </a:lnTo>
                  <a:lnTo>
                    <a:pt x="1055216" y="2857500"/>
                  </a:lnTo>
                  <a:lnTo>
                    <a:pt x="1054494" y="2844800"/>
                  </a:lnTo>
                  <a:lnTo>
                    <a:pt x="1053719" y="2844800"/>
                  </a:lnTo>
                  <a:lnTo>
                    <a:pt x="1053059" y="2832100"/>
                  </a:lnTo>
                  <a:lnTo>
                    <a:pt x="1050705" y="2806700"/>
                  </a:lnTo>
                  <a:lnTo>
                    <a:pt x="1048989" y="2781300"/>
                  </a:lnTo>
                  <a:lnTo>
                    <a:pt x="1047920" y="2755900"/>
                  </a:lnTo>
                  <a:lnTo>
                    <a:pt x="1047510" y="2730500"/>
                  </a:lnTo>
                  <a:lnTo>
                    <a:pt x="1048508" y="2679700"/>
                  </a:lnTo>
                  <a:lnTo>
                    <a:pt x="1051706" y="2616200"/>
                  </a:lnTo>
                  <a:lnTo>
                    <a:pt x="1056882" y="2565400"/>
                  </a:lnTo>
                  <a:lnTo>
                    <a:pt x="1063812" y="2514600"/>
                  </a:lnTo>
                  <a:lnTo>
                    <a:pt x="1072273" y="2463800"/>
                  </a:lnTo>
                  <a:lnTo>
                    <a:pt x="1081444" y="2413000"/>
                  </a:lnTo>
                  <a:lnTo>
                    <a:pt x="1091375" y="2362200"/>
                  </a:lnTo>
                  <a:lnTo>
                    <a:pt x="1101868" y="2311400"/>
                  </a:lnTo>
                  <a:lnTo>
                    <a:pt x="1112724" y="2260600"/>
                  </a:lnTo>
                  <a:lnTo>
                    <a:pt x="1123745" y="2209800"/>
                  </a:lnTo>
                  <a:lnTo>
                    <a:pt x="1134731" y="2171700"/>
                  </a:lnTo>
                  <a:lnTo>
                    <a:pt x="1145486" y="2120900"/>
                  </a:lnTo>
                  <a:lnTo>
                    <a:pt x="1155809" y="2070100"/>
                  </a:lnTo>
                  <a:lnTo>
                    <a:pt x="1165503" y="2019300"/>
                  </a:lnTo>
                  <a:lnTo>
                    <a:pt x="1174369" y="1968500"/>
                  </a:lnTo>
                  <a:lnTo>
                    <a:pt x="1182207" y="1917700"/>
                  </a:lnTo>
                  <a:lnTo>
                    <a:pt x="1188583" y="1866900"/>
                  </a:lnTo>
                  <a:lnTo>
                    <a:pt x="1193611" y="1816100"/>
                  </a:lnTo>
                  <a:lnTo>
                    <a:pt x="1197275" y="1778000"/>
                  </a:lnTo>
                  <a:lnTo>
                    <a:pt x="1199556" y="1727200"/>
                  </a:lnTo>
                  <a:lnTo>
                    <a:pt x="1200436" y="1676400"/>
                  </a:lnTo>
                  <a:lnTo>
                    <a:pt x="1199897" y="1625600"/>
                  </a:lnTo>
                  <a:lnTo>
                    <a:pt x="1197921" y="1574800"/>
                  </a:lnTo>
                  <a:lnTo>
                    <a:pt x="1194490" y="1536700"/>
                  </a:lnTo>
                  <a:lnTo>
                    <a:pt x="1189586" y="1485900"/>
                  </a:lnTo>
                  <a:lnTo>
                    <a:pt x="1183192" y="1435100"/>
                  </a:lnTo>
                  <a:lnTo>
                    <a:pt x="1175095" y="1384300"/>
                  </a:lnTo>
                  <a:lnTo>
                    <a:pt x="1165382" y="1333500"/>
                  </a:lnTo>
                  <a:lnTo>
                    <a:pt x="1154109" y="1282700"/>
                  </a:lnTo>
                  <a:lnTo>
                    <a:pt x="1141332" y="1244600"/>
                  </a:lnTo>
                  <a:lnTo>
                    <a:pt x="1127105" y="1193800"/>
                  </a:lnTo>
                  <a:lnTo>
                    <a:pt x="1111485" y="1143000"/>
                  </a:lnTo>
                  <a:lnTo>
                    <a:pt x="1094526" y="1104900"/>
                  </a:lnTo>
                  <a:lnTo>
                    <a:pt x="1076286" y="1054100"/>
                  </a:lnTo>
                  <a:lnTo>
                    <a:pt x="1056818" y="1003300"/>
                  </a:lnTo>
                  <a:lnTo>
                    <a:pt x="1035923" y="965200"/>
                  </a:lnTo>
                  <a:lnTo>
                    <a:pt x="1013651" y="914400"/>
                  </a:lnTo>
                  <a:lnTo>
                    <a:pt x="990031" y="876300"/>
                  </a:lnTo>
                  <a:lnTo>
                    <a:pt x="965090" y="825500"/>
                  </a:lnTo>
                  <a:lnTo>
                    <a:pt x="938857" y="787400"/>
                  </a:lnTo>
                  <a:lnTo>
                    <a:pt x="911359" y="749300"/>
                  </a:lnTo>
                  <a:lnTo>
                    <a:pt x="882623" y="698500"/>
                  </a:lnTo>
                  <a:lnTo>
                    <a:pt x="852679" y="660400"/>
                  </a:lnTo>
                  <a:lnTo>
                    <a:pt x="821552" y="622300"/>
                  </a:lnTo>
                  <a:lnTo>
                    <a:pt x="789272" y="584200"/>
                  </a:lnTo>
                  <a:lnTo>
                    <a:pt x="755865" y="546100"/>
                  </a:lnTo>
                  <a:lnTo>
                    <a:pt x="721361" y="508000"/>
                  </a:lnTo>
                  <a:lnTo>
                    <a:pt x="685786" y="469900"/>
                  </a:lnTo>
                  <a:lnTo>
                    <a:pt x="649168" y="444500"/>
                  </a:lnTo>
                  <a:lnTo>
                    <a:pt x="611535" y="406400"/>
                  </a:lnTo>
                  <a:lnTo>
                    <a:pt x="572915" y="381000"/>
                  </a:lnTo>
                  <a:lnTo>
                    <a:pt x="546529" y="355600"/>
                  </a:lnTo>
                  <a:close/>
                </a:path>
                <a:path w="2056765" h="5638800">
                  <a:moveTo>
                    <a:pt x="2042080" y="3949700"/>
                  </a:moveTo>
                  <a:lnTo>
                    <a:pt x="1841920" y="3949700"/>
                  </a:lnTo>
                  <a:lnTo>
                    <a:pt x="1892089" y="3962400"/>
                  </a:lnTo>
                  <a:lnTo>
                    <a:pt x="1992791" y="3962400"/>
                  </a:lnTo>
                  <a:lnTo>
                    <a:pt x="2042080" y="3949700"/>
                  </a:lnTo>
                  <a:close/>
                </a:path>
                <a:path w="2056765" h="5638800">
                  <a:moveTo>
                    <a:pt x="1150847" y="3187700"/>
                  </a:moveTo>
                  <a:lnTo>
                    <a:pt x="994946" y="3187700"/>
                  </a:lnTo>
                  <a:lnTo>
                    <a:pt x="1014573" y="3238500"/>
                  </a:lnTo>
                  <a:lnTo>
                    <a:pt x="1035782" y="3276600"/>
                  </a:lnTo>
                  <a:lnTo>
                    <a:pt x="1058535" y="3327400"/>
                  </a:lnTo>
                  <a:lnTo>
                    <a:pt x="1082792" y="3365500"/>
                  </a:lnTo>
                  <a:lnTo>
                    <a:pt x="1108515" y="3416300"/>
                  </a:lnTo>
                  <a:lnTo>
                    <a:pt x="1135666" y="3454400"/>
                  </a:lnTo>
                  <a:lnTo>
                    <a:pt x="1164206" y="3492500"/>
                  </a:lnTo>
                  <a:lnTo>
                    <a:pt x="1194096" y="3543300"/>
                  </a:lnTo>
                  <a:lnTo>
                    <a:pt x="1225298" y="3581400"/>
                  </a:lnTo>
                  <a:lnTo>
                    <a:pt x="1257773" y="3619500"/>
                  </a:lnTo>
                  <a:lnTo>
                    <a:pt x="1291483" y="3644900"/>
                  </a:lnTo>
                  <a:lnTo>
                    <a:pt x="1326389" y="3683000"/>
                  </a:lnTo>
                  <a:lnTo>
                    <a:pt x="1362453" y="3721100"/>
                  </a:lnTo>
                  <a:lnTo>
                    <a:pt x="1400440" y="3746500"/>
                  </a:lnTo>
                  <a:lnTo>
                    <a:pt x="1439682" y="3771900"/>
                  </a:lnTo>
                  <a:lnTo>
                    <a:pt x="1480128" y="3810000"/>
                  </a:lnTo>
                  <a:lnTo>
                    <a:pt x="1521726" y="3835400"/>
                  </a:lnTo>
                  <a:lnTo>
                    <a:pt x="1564427" y="3860800"/>
                  </a:lnTo>
                  <a:lnTo>
                    <a:pt x="1608180" y="3873500"/>
                  </a:lnTo>
                  <a:lnTo>
                    <a:pt x="1652935" y="3898900"/>
                  </a:lnTo>
                  <a:lnTo>
                    <a:pt x="1698641" y="3911600"/>
                  </a:lnTo>
                  <a:lnTo>
                    <a:pt x="1745246" y="3937000"/>
                  </a:lnTo>
                  <a:lnTo>
                    <a:pt x="1792702" y="3949700"/>
                  </a:lnTo>
                  <a:lnTo>
                    <a:pt x="2056506" y="3949700"/>
                  </a:lnTo>
                  <a:lnTo>
                    <a:pt x="2056506" y="3810000"/>
                  </a:lnTo>
                  <a:lnTo>
                    <a:pt x="1899212" y="3810000"/>
                  </a:lnTo>
                  <a:lnTo>
                    <a:pt x="1876195" y="3797300"/>
                  </a:lnTo>
                  <a:lnTo>
                    <a:pt x="1828753" y="3797300"/>
                  </a:lnTo>
                  <a:lnTo>
                    <a:pt x="1801560" y="3784600"/>
                  </a:lnTo>
                  <a:lnTo>
                    <a:pt x="1774504" y="3784600"/>
                  </a:lnTo>
                  <a:lnTo>
                    <a:pt x="1747990" y="3771900"/>
                  </a:lnTo>
                  <a:lnTo>
                    <a:pt x="1723547" y="3759200"/>
                  </a:lnTo>
                  <a:lnTo>
                    <a:pt x="1702705" y="3746500"/>
                  </a:lnTo>
                  <a:lnTo>
                    <a:pt x="1652403" y="3721100"/>
                  </a:lnTo>
                  <a:lnTo>
                    <a:pt x="1603478" y="3695700"/>
                  </a:lnTo>
                  <a:lnTo>
                    <a:pt x="1556025" y="3670300"/>
                  </a:lnTo>
                  <a:lnTo>
                    <a:pt x="1510134" y="3632200"/>
                  </a:lnTo>
                  <a:lnTo>
                    <a:pt x="1498627" y="3632200"/>
                  </a:lnTo>
                  <a:lnTo>
                    <a:pt x="1493577" y="3619500"/>
                  </a:lnTo>
                  <a:lnTo>
                    <a:pt x="1483555" y="3619500"/>
                  </a:lnTo>
                  <a:lnTo>
                    <a:pt x="1478575" y="3606800"/>
                  </a:lnTo>
                  <a:lnTo>
                    <a:pt x="1467813" y="3606800"/>
                  </a:lnTo>
                  <a:lnTo>
                    <a:pt x="1457153" y="3594100"/>
                  </a:lnTo>
                  <a:lnTo>
                    <a:pt x="1446598" y="3581400"/>
                  </a:lnTo>
                  <a:lnTo>
                    <a:pt x="1436147" y="3581400"/>
                  </a:lnTo>
                  <a:lnTo>
                    <a:pt x="1415561" y="3556000"/>
                  </a:lnTo>
                  <a:lnTo>
                    <a:pt x="1395415" y="3530600"/>
                  </a:lnTo>
                  <a:lnTo>
                    <a:pt x="1375717" y="3517900"/>
                  </a:lnTo>
                  <a:lnTo>
                    <a:pt x="1356474" y="3492500"/>
                  </a:lnTo>
                  <a:lnTo>
                    <a:pt x="1347690" y="3492500"/>
                  </a:lnTo>
                  <a:lnTo>
                    <a:pt x="1339009" y="3479800"/>
                  </a:lnTo>
                  <a:lnTo>
                    <a:pt x="1330429" y="3467100"/>
                  </a:lnTo>
                  <a:lnTo>
                    <a:pt x="1321952" y="3454400"/>
                  </a:lnTo>
                  <a:lnTo>
                    <a:pt x="1317424" y="3454400"/>
                  </a:lnTo>
                  <a:lnTo>
                    <a:pt x="1312931" y="3441700"/>
                  </a:lnTo>
                  <a:lnTo>
                    <a:pt x="1308470" y="3441700"/>
                  </a:lnTo>
                  <a:lnTo>
                    <a:pt x="1301513" y="3429000"/>
                  </a:lnTo>
                  <a:lnTo>
                    <a:pt x="1299020" y="3429000"/>
                  </a:lnTo>
                  <a:lnTo>
                    <a:pt x="1292968" y="3416300"/>
                  </a:lnTo>
                  <a:lnTo>
                    <a:pt x="1291440" y="3416300"/>
                  </a:lnTo>
                  <a:lnTo>
                    <a:pt x="1275262" y="3403600"/>
                  </a:lnTo>
                  <a:lnTo>
                    <a:pt x="1259581" y="3378200"/>
                  </a:lnTo>
                  <a:lnTo>
                    <a:pt x="1244384" y="3352800"/>
                  </a:lnTo>
                  <a:lnTo>
                    <a:pt x="1214893" y="3302000"/>
                  </a:lnTo>
                  <a:lnTo>
                    <a:pt x="1200654" y="3289300"/>
                  </a:lnTo>
                  <a:lnTo>
                    <a:pt x="1173799" y="3238500"/>
                  </a:lnTo>
                  <a:lnTo>
                    <a:pt x="1156405" y="3200400"/>
                  </a:lnTo>
                  <a:lnTo>
                    <a:pt x="1150847" y="3187700"/>
                  </a:lnTo>
                  <a:close/>
                </a:path>
                <a:path w="2056765" h="5638800">
                  <a:moveTo>
                    <a:pt x="2056506" y="3784600"/>
                  </a:moveTo>
                  <a:lnTo>
                    <a:pt x="2037832" y="3784600"/>
                  </a:lnTo>
                  <a:lnTo>
                    <a:pt x="2024746" y="3797300"/>
                  </a:lnTo>
                  <a:lnTo>
                    <a:pt x="1979953" y="3797300"/>
                  </a:lnTo>
                  <a:lnTo>
                    <a:pt x="1973272" y="3810000"/>
                  </a:lnTo>
                  <a:lnTo>
                    <a:pt x="2056506" y="3810000"/>
                  </a:lnTo>
                  <a:lnTo>
                    <a:pt x="2056506" y="3784600"/>
                  </a:lnTo>
                  <a:close/>
                </a:path>
                <a:path w="2056765" h="5638800">
                  <a:moveTo>
                    <a:pt x="2056506" y="3022600"/>
                  </a:moveTo>
                  <a:lnTo>
                    <a:pt x="1679752" y="3022600"/>
                  </a:lnTo>
                  <a:lnTo>
                    <a:pt x="1686423" y="3035300"/>
                  </a:lnTo>
                  <a:lnTo>
                    <a:pt x="1739101" y="3035300"/>
                  </a:lnTo>
                  <a:lnTo>
                    <a:pt x="1761884" y="3048000"/>
                  </a:lnTo>
                  <a:lnTo>
                    <a:pt x="1784493" y="3048000"/>
                  </a:lnTo>
                  <a:lnTo>
                    <a:pt x="1794845" y="3060700"/>
                  </a:lnTo>
                  <a:lnTo>
                    <a:pt x="1815416" y="3060700"/>
                  </a:lnTo>
                  <a:lnTo>
                    <a:pt x="1825633" y="3073400"/>
                  </a:lnTo>
                  <a:lnTo>
                    <a:pt x="1856312" y="3073400"/>
                  </a:lnTo>
                  <a:lnTo>
                    <a:pt x="1877175" y="3086100"/>
                  </a:lnTo>
                  <a:lnTo>
                    <a:pt x="1918155" y="3111500"/>
                  </a:lnTo>
                  <a:lnTo>
                    <a:pt x="1938163" y="3124200"/>
                  </a:lnTo>
                  <a:lnTo>
                    <a:pt x="1947255" y="3124200"/>
                  </a:lnTo>
                  <a:lnTo>
                    <a:pt x="1956260" y="3136900"/>
                  </a:lnTo>
                  <a:lnTo>
                    <a:pt x="1965174" y="3136900"/>
                  </a:lnTo>
                  <a:lnTo>
                    <a:pt x="1973995" y="3149600"/>
                  </a:lnTo>
                  <a:lnTo>
                    <a:pt x="1980298" y="3149600"/>
                  </a:lnTo>
                  <a:lnTo>
                    <a:pt x="1993554" y="3162300"/>
                  </a:lnTo>
                  <a:lnTo>
                    <a:pt x="2002779" y="3162300"/>
                  </a:lnTo>
                  <a:lnTo>
                    <a:pt x="2020340" y="3187700"/>
                  </a:lnTo>
                  <a:lnTo>
                    <a:pt x="2037351" y="3200400"/>
                  </a:lnTo>
                  <a:lnTo>
                    <a:pt x="2053785" y="3213100"/>
                  </a:lnTo>
                  <a:lnTo>
                    <a:pt x="2056506" y="3213100"/>
                  </a:lnTo>
                  <a:lnTo>
                    <a:pt x="2056506" y="3022600"/>
                  </a:lnTo>
                  <a:close/>
                </a:path>
                <a:path w="2056765" h="5638800">
                  <a:moveTo>
                    <a:pt x="1681189" y="2870200"/>
                  </a:moveTo>
                  <a:lnTo>
                    <a:pt x="1392221" y="2870200"/>
                  </a:lnTo>
                  <a:lnTo>
                    <a:pt x="1344987" y="2882900"/>
                  </a:lnTo>
                  <a:lnTo>
                    <a:pt x="1162994" y="2933700"/>
                  </a:lnTo>
                  <a:lnTo>
                    <a:pt x="1120002" y="2959100"/>
                  </a:lnTo>
                  <a:lnTo>
                    <a:pt x="1078127" y="2971800"/>
                  </a:lnTo>
                  <a:lnTo>
                    <a:pt x="1998807" y="2971800"/>
                  </a:lnTo>
                  <a:lnTo>
                    <a:pt x="1956503" y="2959100"/>
                  </a:lnTo>
                  <a:lnTo>
                    <a:pt x="1912928" y="2933700"/>
                  </a:lnTo>
                  <a:lnTo>
                    <a:pt x="1681189" y="2870200"/>
                  </a:lnTo>
                  <a:close/>
                </a:path>
                <a:path w="2056765" h="5638800">
                  <a:moveTo>
                    <a:pt x="1584798" y="2857500"/>
                  </a:moveTo>
                  <a:lnTo>
                    <a:pt x="1536405" y="2857500"/>
                  </a:lnTo>
                  <a:lnTo>
                    <a:pt x="1488079" y="2870200"/>
                  </a:lnTo>
                  <a:lnTo>
                    <a:pt x="1633109" y="2870200"/>
                  </a:lnTo>
                  <a:lnTo>
                    <a:pt x="1584798" y="2857500"/>
                  </a:lnTo>
                  <a:close/>
                </a:path>
                <a:path w="2056765" h="5638800">
                  <a:moveTo>
                    <a:pt x="97162" y="0"/>
                  </a:moveTo>
                  <a:lnTo>
                    <a:pt x="57019" y="0"/>
                  </a:lnTo>
                  <a:lnTo>
                    <a:pt x="21567" y="25400"/>
                  </a:lnTo>
                  <a:lnTo>
                    <a:pt x="0" y="50800"/>
                  </a:lnTo>
                  <a:lnTo>
                    <a:pt x="1510" y="101600"/>
                  </a:lnTo>
                  <a:lnTo>
                    <a:pt x="281512" y="800100"/>
                  </a:lnTo>
                  <a:lnTo>
                    <a:pt x="287741" y="812800"/>
                  </a:lnTo>
                  <a:lnTo>
                    <a:pt x="295250" y="825500"/>
                  </a:lnTo>
                  <a:lnTo>
                    <a:pt x="304824" y="838200"/>
                  </a:lnTo>
                  <a:lnTo>
                    <a:pt x="317249" y="838200"/>
                  </a:lnTo>
                  <a:lnTo>
                    <a:pt x="331011" y="850900"/>
                  </a:lnTo>
                  <a:lnTo>
                    <a:pt x="377153" y="850900"/>
                  </a:lnTo>
                  <a:lnTo>
                    <a:pt x="403278" y="838200"/>
                  </a:lnTo>
                  <a:lnTo>
                    <a:pt x="424033" y="812800"/>
                  </a:lnTo>
                  <a:lnTo>
                    <a:pt x="434926" y="787400"/>
                  </a:lnTo>
                  <a:lnTo>
                    <a:pt x="431466" y="749300"/>
                  </a:lnTo>
                  <a:lnTo>
                    <a:pt x="274224" y="355600"/>
                  </a:lnTo>
                  <a:lnTo>
                    <a:pt x="546529" y="355600"/>
                  </a:lnTo>
                  <a:lnTo>
                    <a:pt x="533336" y="342900"/>
                  </a:lnTo>
                  <a:lnTo>
                    <a:pt x="492825" y="317500"/>
                  </a:lnTo>
                  <a:lnTo>
                    <a:pt x="470490" y="304800"/>
                  </a:lnTo>
                  <a:lnTo>
                    <a:pt x="447875" y="279400"/>
                  </a:lnTo>
                  <a:lnTo>
                    <a:pt x="401833" y="254000"/>
                  </a:lnTo>
                  <a:lnTo>
                    <a:pt x="1095997" y="254000"/>
                  </a:lnTo>
                  <a:lnTo>
                    <a:pt x="1092569" y="241300"/>
                  </a:lnTo>
                  <a:lnTo>
                    <a:pt x="1076148" y="215900"/>
                  </a:lnTo>
                  <a:lnTo>
                    <a:pt x="216163" y="215900"/>
                  </a:lnTo>
                  <a:lnTo>
                    <a:pt x="210509" y="203200"/>
                  </a:lnTo>
                  <a:lnTo>
                    <a:pt x="1051929" y="203200"/>
                  </a:lnTo>
                  <a:lnTo>
                    <a:pt x="1021678" y="190500"/>
                  </a:lnTo>
                  <a:lnTo>
                    <a:pt x="928415" y="190500"/>
                  </a:lnTo>
                  <a:lnTo>
                    <a:pt x="881866" y="177800"/>
                  </a:lnTo>
                  <a:lnTo>
                    <a:pt x="786052" y="177800"/>
                  </a:lnTo>
                  <a:lnTo>
                    <a:pt x="784534" y="165100"/>
                  </a:lnTo>
                  <a:lnTo>
                    <a:pt x="710286" y="165100"/>
                  </a:lnTo>
                  <a:lnTo>
                    <a:pt x="687597" y="152400"/>
                  </a:lnTo>
                  <a:lnTo>
                    <a:pt x="664935" y="152400"/>
                  </a:lnTo>
                  <a:lnTo>
                    <a:pt x="559984" y="127000"/>
                  </a:lnTo>
                  <a:lnTo>
                    <a:pt x="507767" y="127000"/>
                  </a:lnTo>
                  <a:lnTo>
                    <a:pt x="403914" y="101600"/>
                  </a:lnTo>
                  <a:lnTo>
                    <a:pt x="352305" y="76200"/>
                  </a:lnTo>
                  <a:lnTo>
                    <a:pt x="198502" y="38100"/>
                  </a:lnTo>
                  <a:lnTo>
                    <a:pt x="147694" y="12700"/>
                  </a:lnTo>
                  <a:lnTo>
                    <a:pt x="97162" y="0"/>
                  </a:lnTo>
                  <a:close/>
                </a:path>
                <a:path w="2056765" h="5638800">
                  <a:moveTo>
                    <a:pt x="1095997" y="254000"/>
                  </a:moveTo>
                  <a:lnTo>
                    <a:pt x="401833" y="254000"/>
                  </a:lnTo>
                  <a:lnTo>
                    <a:pt x="552969" y="292100"/>
                  </a:lnTo>
                  <a:lnTo>
                    <a:pt x="603676" y="292100"/>
                  </a:lnTo>
                  <a:lnTo>
                    <a:pt x="705546" y="317500"/>
                  </a:lnTo>
                  <a:lnTo>
                    <a:pt x="756695" y="317500"/>
                  </a:lnTo>
                  <a:lnTo>
                    <a:pt x="807978" y="330200"/>
                  </a:lnTo>
                  <a:lnTo>
                    <a:pt x="861279" y="330200"/>
                  </a:lnTo>
                  <a:lnTo>
                    <a:pt x="914671" y="342900"/>
                  </a:lnTo>
                  <a:lnTo>
                    <a:pt x="968141" y="342900"/>
                  </a:lnTo>
                  <a:lnTo>
                    <a:pt x="1021678" y="355600"/>
                  </a:lnTo>
                  <a:lnTo>
                    <a:pt x="1051238" y="342900"/>
                  </a:lnTo>
                  <a:lnTo>
                    <a:pt x="1076481" y="330200"/>
                  </a:lnTo>
                  <a:lnTo>
                    <a:pt x="1093760" y="304800"/>
                  </a:lnTo>
                  <a:lnTo>
                    <a:pt x="1099424" y="266700"/>
                  </a:lnTo>
                  <a:lnTo>
                    <a:pt x="1095997" y="254000"/>
                  </a:lnTo>
                  <a:close/>
                </a:path>
                <a:path w="2056765" h="5638800">
                  <a:moveTo>
                    <a:pt x="1051929" y="203200"/>
                  </a:moveTo>
                  <a:lnTo>
                    <a:pt x="223210" y="203200"/>
                  </a:lnTo>
                  <a:lnTo>
                    <a:pt x="219587" y="215900"/>
                  </a:lnTo>
                  <a:lnTo>
                    <a:pt x="1076148" y="215900"/>
                  </a:lnTo>
                  <a:lnTo>
                    <a:pt x="1051929" y="203200"/>
                  </a:lnTo>
                  <a:close/>
                </a:path>
              </a:pathLst>
            </a:custGeom>
            <a:solidFill>
              <a:srgbClr val="2ABBA7"/>
            </a:solidFill>
          </p:spPr>
          <p:txBody>
            <a:bodyPr wrap="square" lIns="0" tIns="0" rIns="0" bIns="0" rtlCol="0"/>
            <a:lstStyle/>
            <a:p>
              <a:pPr defTabSz="831738"/>
              <a:endParaRPr sz="1637" kern="0">
                <a:solidFill>
                  <a:sysClr val="windowText" lastClr="000000"/>
                </a:solidFill>
              </a:endParaRPr>
            </a:p>
          </p:txBody>
        </p:sp>
        <p:pic>
          <p:nvPicPr>
            <p:cNvPr id="8" name="object 8"/>
            <p:cNvPicPr/>
            <p:nvPr/>
          </p:nvPicPr>
          <p:blipFill>
            <a:blip r:embed="rId4" cstate="print"/>
            <a:stretch>
              <a:fillRect/>
            </a:stretch>
          </p:blipFill>
          <p:spPr>
            <a:xfrm>
              <a:off x="802289" y="9610968"/>
              <a:ext cx="937238" cy="959002"/>
            </a:xfrm>
            <a:prstGeom prst="rect">
              <a:avLst/>
            </a:prstGeom>
          </p:spPr>
        </p:pic>
        <p:pic>
          <p:nvPicPr>
            <p:cNvPr id="9" name="object 9"/>
            <p:cNvPicPr/>
            <p:nvPr/>
          </p:nvPicPr>
          <p:blipFill>
            <a:blip r:embed="rId5" cstate="print"/>
            <a:stretch>
              <a:fillRect/>
            </a:stretch>
          </p:blipFill>
          <p:spPr>
            <a:xfrm>
              <a:off x="1892593" y="9932331"/>
              <a:ext cx="1047243" cy="568490"/>
            </a:xfrm>
            <a:prstGeom prst="rect">
              <a:avLst/>
            </a:prstGeom>
          </p:spPr>
        </p:pic>
        <p:sp>
          <p:nvSpPr>
            <p:cNvPr id="10" name="object 10"/>
            <p:cNvSpPr/>
            <p:nvPr/>
          </p:nvSpPr>
          <p:spPr>
            <a:xfrm>
              <a:off x="3516337" y="9971563"/>
              <a:ext cx="2238375" cy="598805"/>
            </a:xfrm>
            <a:custGeom>
              <a:avLst/>
              <a:gdLst/>
              <a:ahLst/>
              <a:cxnLst/>
              <a:rect l="l" t="t" r="r" b="b"/>
              <a:pathLst>
                <a:path w="2238375" h="598804">
                  <a:moveTo>
                    <a:pt x="413664" y="471170"/>
                  </a:moveTo>
                  <a:lnTo>
                    <a:pt x="155663" y="471170"/>
                  </a:lnTo>
                  <a:lnTo>
                    <a:pt x="155663" y="0"/>
                  </a:lnTo>
                  <a:lnTo>
                    <a:pt x="0" y="0"/>
                  </a:lnTo>
                  <a:lnTo>
                    <a:pt x="0" y="471170"/>
                  </a:lnTo>
                  <a:lnTo>
                    <a:pt x="0" y="598170"/>
                  </a:lnTo>
                  <a:lnTo>
                    <a:pt x="413664" y="598170"/>
                  </a:lnTo>
                  <a:lnTo>
                    <a:pt x="413664" y="471170"/>
                  </a:lnTo>
                  <a:close/>
                </a:path>
                <a:path w="2238375" h="598804">
                  <a:moveTo>
                    <a:pt x="612381" y="0"/>
                  </a:moveTo>
                  <a:lnTo>
                    <a:pt x="456730" y="0"/>
                  </a:lnTo>
                  <a:lnTo>
                    <a:pt x="456730" y="598411"/>
                  </a:lnTo>
                  <a:lnTo>
                    <a:pt x="612381" y="598411"/>
                  </a:lnTo>
                  <a:lnTo>
                    <a:pt x="612381" y="0"/>
                  </a:lnTo>
                  <a:close/>
                </a:path>
                <a:path w="2238375" h="598804">
                  <a:moveTo>
                    <a:pt x="1273860" y="598411"/>
                  </a:moveTo>
                  <a:lnTo>
                    <a:pt x="1062545" y="0"/>
                  </a:lnTo>
                  <a:lnTo>
                    <a:pt x="869619" y="0"/>
                  </a:lnTo>
                  <a:lnTo>
                    <a:pt x="658304" y="598411"/>
                  </a:lnTo>
                  <a:lnTo>
                    <a:pt x="947483" y="598411"/>
                  </a:lnTo>
                  <a:lnTo>
                    <a:pt x="947483" y="470103"/>
                  </a:lnTo>
                  <a:lnTo>
                    <a:pt x="863866" y="470103"/>
                  </a:lnTo>
                  <a:lnTo>
                    <a:pt x="892340" y="378358"/>
                  </a:lnTo>
                  <a:lnTo>
                    <a:pt x="966355" y="134747"/>
                  </a:lnTo>
                  <a:lnTo>
                    <a:pt x="1041158" y="378358"/>
                  </a:lnTo>
                  <a:lnTo>
                    <a:pt x="1068362" y="470103"/>
                  </a:lnTo>
                  <a:lnTo>
                    <a:pt x="990180" y="470103"/>
                  </a:lnTo>
                  <a:lnTo>
                    <a:pt x="990180" y="598411"/>
                  </a:lnTo>
                  <a:lnTo>
                    <a:pt x="1273860" y="598411"/>
                  </a:lnTo>
                  <a:close/>
                </a:path>
                <a:path w="2238375" h="598804">
                  <a:moveTo>
                    <a:pt x="1484744" y="102641"/>
                  </a:moveTo>
                  <a:lnTo>
                    <a:pt x="1482572" y="81965"/>
                  </a:lnTo>
                  <a:lnTo>
                    <a:pt x="1476349" y="67475"/>
                  </a:lnTo>
                  <a:lnTo>
                    <a:pt x="1475943" y="66497"/>
                  </a:lnTo>
                  <a:lnTo>
                    <a:pt x="1469961" y="61341"/>
                  </a:lnTo>
                  <a:lnTo>
                    <a:pt x="1469961" y="102489"/>
                  </a:lnTo>
                  <a:lnTo>
                    <a:pt x="1468259" y="119951"/>
                  </a:lnTo>
                  <a:lnTo>
                    <a:pt x="1463344" y="131216"/>
                  </a:lnTo>
                  <a:lnTo>
                    <a:pt x="1455521" y="137261"/>
                  </a:lnTo>
                  <a:lnTo>
                    <a:pt x="1445069" y="139065"/>
                  </a:lnTo>
                  <a:lnTo>
                    <a:pt x="1433550" y="139065"/>
                  </a:lnTo>
                  <a:lnTo>
                    <a:pt x="1433550" y="67475"/>
                  </a:lnTo>
                  <a:lnTo>
                    <a:pt x="1445844" y="67475"/>
                  </a:lnTo>
                  <a:lnTo>
                    <a:pt x="1456118" y="68999"/>
                  </a:lnTo>
                  <a:lnTo>
                    <a:pt x="1463687" y="74472"/>
                  </a:lnTo>
                  <a:lnTo>
                    <a:pt x="1468361" y="85204"/>
                  </a:lnTo>
                  <a:lnTo>
                    <a:pt x="1469961" y="102489"/>
                  </a:lnTo>
                  <a:lnTo>
                    <a:pt x="1469961" y="61341"/>
                  </a:lnTo>
                  <a:lnTo>
                    <a:pt x="1464729" y="56819"/>
                  </a:lnTo>
                  <a:lnTo>
                    <a:pt x="1448803" y="53467"/>
                  </a:lnTo>
                  <a:lnTo>
                    <a:pt x="1418602" y="53467"/>
                  </a:lnTo>
                  <a:lnTo>
                    <a:pt x="1418602" y="153073"/>
                  </a:lnTo>
                  <a:lnTo>
                    <a:pt x="1447558" y="153073"/>
                  </a:lnTo>
                  <a:lnTo>
                    <a:pt x="1463802" y="149504"/>
                  </a:lnTo>
                  <a:lnTo>
                    <a:pt x="1475435" y="139357"/>
                  </a:lnTo>
                  <a:lnTo>
                    <a:pt x="1475562" y="139065"/>
                  </a:lnTo>
                  <a:lnTo>
                    <a:pt x="1482420" y="123456"/>
                  </a:lnTo>
                  <a:lnTo>
                    <a:pt x="1484744" y="102641"/>
                  </a:lnTo>
                  <a:close/>
                </a:path>
                <a:path w="2238375" h="598804">
                  <a:moveTo>
                    <a:pt x="1556727" y="53467"/>
                  </a:moveTo>
                  <a:lnTo>
                    <a:pt x="1501482" y="53467"/>
                  </a:lnTo>
                  <a:lnTo>
                    <a:pt x="1501482" y="153073"/>
                  </a:lnTo>
                  <a:lnTo>
                    <a:pt x="1556727" y="153073"/>
                  </a:lnTo>
                  <a:lnTo>
                    <a:pt x="1556727" y="138912"/>
                  </a:lnTo>
                  <a:lnTo>
                    <a:pt x="1516430" y="138912"/>
                  </a:lnTo>
                  <a:lnTo>
                    <a:pt x="1516430" y="109181"/>
                  </a:lnTo>
                  <a:lnTo>
                    <a:pt x="1553006" y="109181"/>
                  </a:lnTo>
                  <a:lnTo>
                    <a:pt x="1553006" y="95326"/>
                  </a:lnTo>
                  <a:lnTo>
                    <a:pt x="1516430" y="95326"/>
                  </a:lnTo>
                  <a:lnTo>
                    <a:pt x="1516430" y="67627"/>
                  </a:lnTo>
                  <a:lnTo>
                    <a:pt x="1556727" y="67627"/>
                  </a:lnTo>
                  <a:lnTo>
                    <a:pt x="1556727" y="53467"/>
                  </a:lnTo>
                  <a:close/>
                </a:path>
                <a:path w="2238375" h="598804">
                  <a:moveTo>
                    <a:pt x="1645551" y="53467"/>
                  </a:moveTo>
                  <a:lnTo>
                    <a:pt x="1629676" y="53467"/>
                  </a:lnTo>
                  <a:lnTo>
                    <a:pt x="1606499" y="136728"/>
                  </a:lnTo>
                  <a:lnTo>
                    <a:pt x="1583461" y="53467"/>
                  </a:lnTo>
                  <a:lnTo>
                    <a:pt x="1567586" y="53467"/>
                  </a:lnTo>
                  <a:lnTo>
                    <a:pt x="1597634" y="153073"/>
                  </a:lnTo>
                  <a:lnTo>
                    <a:pt x="1615528" y="153073"/>
                  </a:lnTo>
                  <a:lnTo>
                    <a:pt x="1645551" y="53467"/>
                  </a:lnTo>
                  <a:close/>
                </a:path>
                <a:path w="2238375" h="598804">
                  <a:moveTo>
                    <a:pt x="1713547" y="53467"/>
                  </a:moveTo>
                  <a:lnTo>
                    <a:pt x="1658302" y="53467"/>
                  </a:lnTo>
                  <a:lnTo>
                    <a:pt x="1658302" y="153073"/>
                  </a:lnTo>
                  <a:lnTo>
                    <a:pt x="1713547" y="153073"/>
                  </a:lnTo>
                  <a:lnTo>
                    <a:pt x="1713547" y="138912"/>
                  </a:lnTo>
                  <a:lnTo>
                    <a:pt x="1673237" y="138912"/>
                  </a:lnTo>
                  <a:lnTo>
                    <a:pt x="1673237" y="109181"/>
                  </a:lnTo>
                  <a:lnTo>
                    <a:pt x="1709813" y="109181"/>
                  </a:lnTo>
                  <a:lnTo>
                    <a:pt x="1709813" y="95326"/>
                  </a:lnTo>
                  <a:lnTo>
                    <a:pt x="1673237" y="95326"/>
                  </a:lnTo>
                  <a:lnTo>
                    <a:pt x="1673237" y="67627"/>
                  </a:lnTo>
                  <a:lnTo>
                    <a:pt x="1713547" y="67627"/>
                  </a:lnTo>
                  <a:lnTo>
                    <a:pt x="1713547" y="53467"/>
                  </a:lnTo>
                  <a:close/>
                </a:path>
                <a:path w="2238375" h="598804">
                  <a:moveTo>
                    <a:pt x="1773758" y="139827"/>
                  </a:moveTo>
                  <a:lnTo>
                    <a:pt x="1744345" y="139827"/>
                  </a:lnTo>
                  <a:lnTo>
                    <a:pt x="1744345" y="53467"/>
                  </a:lnTo>
                  <a:lnTo>
                    <a:pt x="1729244" y="53467"/>
                  </a:lnTo>
                  <a:lnTo>
                    <a:pt x="1729244" y="139827"/>
                  </a:lnTo>
                  <a:lnTo>
                    <a:pt x="1729244" y="152527"/>
                  </a:lnTo>
                  <a:lnTo>
                    <a:pt x="1773758" y="152527"/>
                  </a:lnTo>
                  <a:lnTo>
                    <a:pt x="1773758" y="139827"/>
                  </a:lnTo>
                  <a:close/>
                </a:path>
                <a:path w="2238375" h="598804">
                  <a:moveTo>
                    <a:pt x="1857590" y="103428"/>
                  </a:moveTo>
                  <a:lnTo>
                    <a:pt x="1856130" y="84289"/>
                  </a:lnTo>
                  <a:lnTo>
                    <a:pt x="1850580" y="67983"/>
                  </a:lnTo>
                  <a:lnTo>
                    <a:pt x="1849132" y="66535"/>
                  </a:lnTo>
                  <a:lnTo>
                    <a:pt x="1842338" y="59766"/>
                  </a:lnTo>
                  <a:lnTo>
                    <a:pt x="1842338" y="103428"/>
                  </a:lnTo>
                  <a:lnTo>
                    <a:pt x="1841373" y="118110"/>
                  </a:lnTo>
                  <a:lnTo>
                    <a:pt x="1837931" y="129628"/>
                  </a:lnTo>
                  <a:lnTo>
                    <a:pt x="1831162" y="137147"/>
                  </a:lnTo>
                  <a:lnTo>
                    <a:pt x="1820227" y="139839"/>
                  </a:lnTo>
                  <a:lnTo>
                    <a:pt x="1809343" y="137147"/>
                  </a:lnTo>
                  <a:lnTo>
                    <a:pt x="1802523" y="129628"/>
                  </a:lnTo>
                  <a:lnTo>
                    <a:pt x="1799005" y="118110"/>
                  </a:lnTo>
                  <a:lnTo>
                    <a:pt x="1797989" y="103428"/>
                  </a:lnTo>
                  <a:lnTo>
                    <a:pt x="1797977" y="103263"/>
                  </a:lnTo>
                  <a:lnTo>
                    <a:pt x="1798980" y="88595"/>
                  </a:lnTo>
                  <a:lnTo>
                    <a:pt x="1802498" y="76923"/>
                  </a:lnTo>
                  <a:lnTo>
                    <a:pt x="1809330" y="69278"/>
                  </a:lnTo>
                  <a:lnTo>
                    <a:pt x="1820227" y="66535"/>
                  </a:lnTo>
                  <a:lnTo>
                    <a:pt x="1831162" y="69278"/>
                  </a:lnTo>
                  <a:lnTo>
                    <a:pt x="1837931" y="76923"/>
                  </a:lnTo>
                  <a:lnTo>
                    <a:pt x="1841373" y="88595"/>
                  </a:lnTo>
                  <a:lnTo>
                    <a:pt x="1842325" y="103263"/>
                  </a:lnTo>
                  <a:lnTo>
                    <a:pt x="1842338" y="103428"/>
                  </a:lnTo>
                  <a:lnTo>
                    <a:pt x="1842338" y="59766"/>
                  </a:lnTo>
                  <a:lnTo>
                    <a:pt x="1839201" y="56629"/>
                  </a:lnTo>
                  <a:lnTo>
                    <a:pt x="1820227" y="52374"/>
                  </a:lnTo>
                  <a:lnTo>
                    <a:pt x="1801304" y="56629"/>
                  </a:lnTo>
                  <a:lnTo>
                    <a:pt x="1789861" y="67983"/>
                  </a:lnTo>
                  <a:lnTo>
                    <a:pt x="1784223" y="84289"/>
                  </a:lnTo>
                  <a:lnTo>
                    <a:pt x="1782724" y="103263"/>
                  </a:lnTo>
                  <a:lnTo>
                    <a:pt x="1783880" y="118110"/>
                  </a:lnTo>
                  <a:lnTo>
                    <a:pt x="1784223" y="122377"/>
                  </a:lnTo>
                  <a:lnTo>
                    <a:pt x="1789823" y="138595"/>
                  </a:lnTo>
                  <a:lnTo>
                    <a:pt x="1801253" y="149910"/>
                  </a:lnTo>
                  <a:lnTo>
                    <a:pt x="1820227" y="154152"/>
                  </a:lnTo>
                  <a:lnTo>
                    <a:pt x="1839201" y="149910"/>
                  </a:lnTo>
                  <a:lnTo>
                    <a:pt x="1849323" y="139839"/>
                  </a:lnTo>
                  <a:lnTo>
                    <a:pt x="1850580" y="138595"/>
                  </a:lnTo>
                  <a:lnTo>
                    <a:pt x="1856130" y="122377"/>
                  </a:lnTo>
                  <a:lnTo>
                    <a:pt x="1857590" y="103428"/>
                  </a:lnTo>
                  <a:close/>
                </a:path>
                <a:path w="2238375" h="598804">
                  <a:moveTo>
                    <a:pt x="1934464" y="86779"/>
                  </a:moveTo>
                  <a:lnTo>
                    <a:pt x="1919046" y="56730"/>
                  </a:lnTo>
                  <a:lnTo>
                    <a:pt x="1919046" y="86779"/>
                  </a:lnTo>
                  <a:lnTo>
                    <a:pt x="1919046" y="96266"/>
                  </a:lnTo>
                  <a:lnTo>
                    <a:pt x="1916861" y="105752"/>
                  </a:lnTo>
                  <a:lnTo>
                    <a:pt x="1888083" y="105752"/>
                  </a:lnTo>
                  <a:lnTo>
                    <a:pt x="1888083" y="67475"/>
                  </a:lnTo>
                  <a:lnTo>
                    <a:pt x="1902079" y="67475"/>
                  </a:lnTo>
                  <a:lnTo>
                    <a:pt x="1910905" y="69151"/>
                  </a:lnTo>
                  <a:lnTo>
                    <a:pt x="1916049" y="73558"/>
                  </a:lnTo>
                  <a:lnTo>
                    <a:pt x="1918449" y="79756"/>
                  </a:lnTo>
                  <a:lnTo>
                    <a:pt x="1919046" y="86779"/>
                  </a:lnTo>
                  <a:lnTo>
                    <a:pt x="1919046" y="56730"/>
                  </a:lnTo>
                  <a:lnTo>
                    <a:pt x="1901621" y="53467"/>
                  </a:lnTo>
                  <a:lnTo>
                    <a:pt x="1872983" y="53467"/>
                  </a:lnTo>
                  <a:lnTo>
                    <a:pt x="1872983" y="153060"/>
                  </a:lnTo>
                  <a:lnTo>
                    <a:pt x="1888083" y="153060"/>
                  </a:lnTo>
                  <a:lnTo>
                    <a:pt x="1888083" y="119456"/>
                  </a:lnTo>
                  <a:lnTo>
                    <a:pt x="1902548" y="119456"/>
                  </a:lnTo>
                  <a:lnTo>
                    <a:pt x="1920595" y="116116"/>
                  </a:lnTo>
                  <a:lnTo>
                    <a:pt x="1930120" y="107835"/>
                  </a:lnTo>
                  <a:lnTo>
                    <a:pt x="1930844" y="105752"/>
                  </a:lnTo>
                  <a:lnTo>
                    <a:pt x="1933829" y="97193"/>
                  </a:lnTo>
                  <a:lnTo>
                    <a:pt x="1934464" y="86779"/>
                  </a:lnTo>
                  <a:close/>
                </a:path>
                <a:path w="2238375" h="598804">
                  <a:moveTo>
                    <a:pt x="1966658" y="53467"/>
                  </a:moveTo>
                  <a:lnTo>
                    <a:pt x="1951558" y="53467"/>
                  </a:lnTo>
                  <a:lnTo>
                    <a:pt x="1951558" y="153060"/>
                  </a:lnTo>
                  <a:lnTo>
                    <a:pt x="1966658" y="153060"/>
                  </a:lnTo>
                  <a:lnTo>
                    <a:pt x="1966658" y="53467"/>
                  </a:lnTo>
                  <a:close/>
                </a:path>
                <a:path w="2238375" h="598804">
                  <a:moveTo>
                    <a:pt x="2237905" y="587667"/>
                  </a:moveTo>
                  <a:lnTo>
                    <a:pt x="1402257" y="587667"/>
                  </a:lnTo>
                  <a:lnTo>
                    <a:pt x="1402257" y="598411"/>
                  </a:lnTo>
                  <a:lnTo>
                    <a:pt x="2237905" y="598411"/>
                  </a:lnTo>
                  <a:lnTo>
                    <a:pt x="2237905" y="587667"/>
                  </a:lnTo>
                  <a:close/>
                </a:path>
                <a:path w="2238375" h="598804">
                  <a:moveTo>
                    <a:pt x="2237905" y="388975"/>
                  </a:moveTo>
                  <a:lnTo>
                    <a:pt x="1402257" y="388975"/>
                  </a:lnTo>
                  <a:lnTo>
                    <a:pt x="1402257" y="399719"/>
                  </a:lnTo>
                  <a:lnTo>
                    <a:pt x="2237905" y="399719"/>
                  </a:lnTo>
                  <a:lnTo>
                    <a:pt x="2237905" y="388975"/>
                  </a:lnTo>
                  <a:close/>
                </a:path>
                <a:path w="2238375" h="598804">
                  <a:moveTo>
                    <a:pt x="2237905" y="194335"/>
                  </a:moveTo>
                  <a:lnTo>
                    <a:pt x="1402257" y="194335"/>
                  </a:lnTo>
                  <a:lnTo>
                    <a:pt x="1402257" y="205079"/>
                  </a:lnTo>
                  <a:lnTo>
                    <a:pt x="2237905" y="205079"/>
                  </a:lnTo>
                  <a:lnTo>
                    <a:pt x="2237905" y="194335"/>
                  </a:lnTo>
                  <a:close/>
                </a:path>
                <a:path w="2238375" h="598804">
                  <a:moveTo>
                    <a:pt x="2237905" y="0"/>
                  </a:moveTo>
                  <a:lnTo>
                    <a:pt x="1402257" y="0"/>
                  </a:lnTo>
                  <a:lnTo>
                    <a:pt x="1402257" y="10744"/>
                  </a:lnTo>
                  <a:lnTo>
                    <a:pt x="2237905" y="10744"/>
                  </a:lnTo>
                  <a:lnTo>
                    <a:pt x="2237905" y="0"/>
                  </a:lnTo>
                  <a:close/>
                </a:path>
              </a:pathLst>
            </a:custGeom>
            <a:solidFill>
              <a:srgbClr val="FFFFFF"/>
            </a:solidFill>
          </p:spPr>
          <p:txBody>
            <a:bodyPr wrap="square" lIns="0" tIns="0" rIns="0" bIns="0" rtlCol="0"/>
            <a:lstStyle/>
            <a:p>
              <a:pPr defTabSz="831738"/>
              <a:endParaRPr sz="1637" kern="0">
                <a:solidFill>
                  <a:sysClr val="windowText" lastClr="000000"/>
                </a:solidFill>
              </a:endParaRPr>
            </a:p>
          </p:txBody>
        </p:sp>
        <p:pic>
          <p:nvPicPr>
            <p:cNvPr id="11" name="object 11"/>
            <p:cNvPicPr/>
            <p:nvPr/>
          </p:nvPicPr>
          <p:blipFill>
            <a:blip r:embed="rId6" cstate="print"/>
            <a:stretch>
              <a:fillRect/>
            </a:stretch>
          </p:blipFill>
          <p:spPr>
            <a:xfrm>
              <a:off x="5503701" y="10023937"/>
              <a:ext cx="160461" cy="101777"/>
            </a:xfrm>
            <a:prstGeom prst="rect">
              <a:avLst/>
            </a:prstGeom>
          </p:spPr>
        </p:pic>
        <p:pic>
          <p:nvPicPr>
            <p:cNvPr id="12" name="object 12"/>
            <p:cNvPicPr/>
            <p:nvPr/>
          </p:nvPicPr>
          <p:blipFill>
            <a:blip r:embed="rId7" cstate="print"/>
            <a:stretch>
              <a:fillRect/>
            </a:stretch>
          </p:blipFill>
          <p:spPr>
            <a:xfrm>
              <a:off x="4927010" y="10220012"/>
              <a:ext cx="319954" cy="101779"/>
            </a:xfrm>
            <a:prstGeom prst="rect">
              <a:avLst/>
            </a:prstGeom>
          </p:spPr>
        </p:pic>
        <p:pic>
          <p:nvPicPr>
            <p:cNvPr id="13" name="object 13"/>
            <p:cNvPicPr/>
            <p:nvPr/>
          </p:nvPicPr>
          <p:blipFill>
            <a:blip r:embed="rId8" cstate="print"/>
            <a:stretch>
              <a:fillRect/>
            </a:stretch>
          </p:blipFill>
          <p:spPr>
            <a:xfrm>
              <a:off x="5297997" y="10221102"/>
              <a:ext cx="437945" cy="100689"/>
            </a:xfrm>
            <a:prstGeom prst="rect">
              <a:avLst/>
            </a:prstGeom>
          </p:spPr>
        </p:pic>
        <p:sp>
          <p:nvSpPr>
            <p:cNvPr id="14" name="object 14"/>
            <p:cNvSpPr/>
            <p:nvPr/>
          </p:nvSpPr>
          <p:spPr>
            <a:xfrm>
              <a:off x="4934949" y="10417180"/>
              <a:ext cx="15240" cy="99695"/>
            </a:xfrm>
            <a:custGeom>
              <a:avLst/>
              <a:gdLst/>
              <a:ahLst/>
              <a:cxnLst/>
              <a:rect l="l" t="t" r="r" b="b"/>
              <a:pathLst>
                <a:path w="15239" h="99695">
                  <a:moveTo>
                    <a:pt x="15099" y="0"/>
                  </a:moveTo>
                  <a:lnTo>
                    <a:pt x="0" y="0"/>
                  </a:lnTo>
                  <a:lnTo>
                    <a:pt x="0" y="99599"/>
                  </a:lnTo>
                  <a:lnTo>
                    <a:pt x="15099" y="99599"/>
                  </a:lnTo>
                  <a:lnTo>
                    <a:pt x="15099" y="0"/>
                  </a:lnTo>
                  <a:close/>
                </a:path>
              </a:pathLst>
            </a:custGeom>
            <a:solidFill>
              <a:srgbClr val="FFFFFF"/>
            </a:solidFill>
          </p:spPr>
          <p:txBody>
            <a:bodyPr wrap="square" lIns="0" tIns="0" rIns="0" bIns="0" rtlCol="0"/>
            <a:lstStyle/>
            <a:p>
              <a:pPr defTabSz="831738"/>
              <a:endParaRPr sz="1637" kern="0">
                <a:solidFill>
                  <a:sysClr val="windowText" lastClr="000000"/>
                </a:solidFill>
              </a:endParaRPr>
            </a:p>
          </p:txBody>
        </p:sp>
        <p:pic>
          <p:nvPicPr>
            <p:cNvPr id="15" name="object 15"/>
            <p:cNvPicPr/>
            <p:nvPr/>
          </p:nvPicPr>
          <p:blipFill>
            <a:blip r:embed="rId9" cstate="print"/>
            <a:stretch>
              <a:fillRect/>
            </a:stretch>
          </p:blipFill>
          <p:spPr>
            <a:xfrm>
              <a:off x="4972828" y="10417180"/>
              <a:ext cx="71589" cy="99599"/>
            </a:xfrm>
            <a:prstGeom prst="rect">
              <a:avLst/>
            </a:prstGeom>
          </p:spPr>
        </p:pic>
        <p:sp>
          <p:nvSpPr>
            <p:cNvPr id="16" name="object 16"/>
            <p:cNvSpPr/>
            <p:nvPr/>
          </p:nvSpPr>
          <p:spPr>
            <a:xfrm>
              <a:off x="5100269" y="10417181"/>
              <a:ext cx="87630" cy="99695"/>
            </a:xfrm>
            <a:custGeom>
              <a:avLst/>
              <a:gdLst/>
              <a:ahLst/>
              <a:cxnLst/>
              <a:rect l="l" t="t" r="r" b="b"/>
              <a:pathLst>
                <a:path w="87629" h="99695">
                  <a:moveTo>
                    <a:pt x="54000" y="0"/>
                  </a:moveTo>
                  <a:lnTo>
                    <a:pt x="0" y="0"/>
                  </a:lnTo>
                  <a:lnTo>
                    <a:pt x="0" y="99606"/>
                  </a:lnTo>
                  <a:lnTo>
                    <a:pt x="14947" y="99606"/>
                  </a:lnTo>
                  <a:lnTo>
                    <a:pt x="14947" y="55714"/>
                  </a:lnTo>
                  <a:lnTo>
                    <a:pt x="51193" y="55714"/>
                  </a:lnTo>
                  <a:lnTo>
                    <a:pt x="51193" y="41871"/>
                  </a:lnTo>
                  <a:lnTo>
                    <a:pt x="14947" y="41871"/>
                  </a:lnTo>
                  <a:lnTo>
                    <a:pt x="14947" y="14160"/>
                  </a:lnTo>
                  <a:lnTo>
                    <a:pt x="54000" y="14160"/>
                  </a:lnTo>
                  <a:lnTo>
                    <a:pt x="54000" y="0"/>
                  </a:lnTo>
                  <a:close/>
                </a:path>
                <a:path w="87629" h="99695">
                  <a:moveTo>
                    <a:pt x="87464" y="0"/>
                  </a:moveTo>
                  <a:lnTo>
                    <a:pt x="72364" y="0"/>
                  </a:lnTo>
                  <a:lnTo>
                    <a:pt x="72364" y="99606"/>
                  </a:lnTo>
                  <a:lnTo>
                    <a:pt x="87464" y="99606"/>
                  </a:lnTo>
                  <a:lnTo>
                    <a:pt x="87464" y="0"/>
                  </a:lnTo>
                  <a:close/>
                </a:path>
              </a:pathLst>
            </a:custGeom>
            <a:solidFill>
              <a:srgbClr val="FFFFFF"/>
            </a:solidFill>
          </p:spPr>
          <p:txBody>
            <a:bodyPr wrap="square" lIns="0" tIns="0" rIns="0" bIns="0" rtlCol="0"/>
            <a:lstStyle/>
            <a:p>
              <a:pPr defTabSz="831738"/>
              <a:endParaRPr sz="1637" kern="0">
                <a:solidFill>
                  <a:sysClr val="windowText" lastClr="000000"/>
                </a:solidFill>
              </a:endParaRPr>
            </a:p>
          </p:txBody>
        </p:sp>
        <p:pic>
          <p:nvPicPr>
            <p:cNvPr id="17" name="object 17"/>
            <p:cNvPicPr/>
            <p:nvPr/>
          </p:nvPicPr>
          <p:blipFill>
            <a:blip r:embed="rId10" cstate="print"/>
            <a:stretch>
              <a:fillRect/>
            </a:stretch>
          </p:blipFill>
          <p:spPr>
            <a:xfrm>
              <a:off x="5210514" y="10416089"/>
              <a:ext cx="407257" cy="101777"/>
            </a:xfrm>
            <a:prstGeom prst="rect">
              <a:avLst/>
            </a:prstGeom>
          </p:spPr>
        </p:pic>
        <p:pic>
          <p:nvPicPr>
            <p:cNvPr id="18" name="object 18"/>
            <p:cNvPicPr/>
            <p:nvPr/>
          </p:nvPicPr>
          <p:blipFill>
            <a:blip r:embed="rId11" cstate="print"/>
            <a:stretch>
              <a:fillRect/>
            </a:stretch>
          </p:blipFill>
          <p:spPr>
            <a:xfrm>
              <a:off x="6349339" y="9628453"/>
              <a:ext cx="861031" cy="943610"/>
            </a:xfrm>
            <a:prstGeom prst="rect">
              <a:avLst/>
            </a:prstGeom>
          </p:spPr>
        </p:pic>
        <p:sp>
          <p:nvSpPr>
            <p:cNvPr id="19" name="object 19"/>
            <p:cNvSpPr/>
            <p:nvPr/>
          </p:nvSpPr>
          <p:spPr>
            <a:xfrm>
              <a:off x="7691545" y="9634460"/>
              <a:ext cx="12700" cy="83820"/>
            </a:xfrm>
            <a:custGeom>
              <a:avLst/>
              <a:gdLst/>
              <a:ahLst/>
              <a:cxnLst/>
              <a:rect l="l" t="t" r="r" b="b"/>
              <a:pathLst>
                <a:path w="12700" h="83820">
                  <a:moveTo>
                    <a:pt x="12271" y="0"/>
                  </a:moveTo>
                  <a:lnTo>
                    <a:pt x="0" y="0"/>
                  </a:lnTo>
                  <a:lnTo>
                    <a:pt x="0" y="83536"/>
                  </a:lnTo>
                  <a:lnTo>
                    <a:pt x="12271" y="83536"/>
                  </a:lnTo>
                  <a:lnTo>
                    <a:pt x="12271" y="0"/>
                  </a:lnTo>
                  <a:close/>
                </a:path>
              </a:pathLst>
            </a:custGeom>
            <a:solidFill>
              <a:srgbClr val="FFFFFF"/>
            </a:solidFill>
          </p:spPr>
          <p:txBody>
            <a:bodyPr wrap="square" lIns="0" tIns="0" rIns="0" bIns="0" rtlCol="0"/>
            <a:lstStyle/>
            <a:p>
              <a:pPr defTabSz="831738"/>
              <a:endParaRPr sz="1637" kern="0">
                <a:solidFill>
                  <a:sysClr val="windowText" lastClr="000000"/>
                </a:solidFill>
              </a:endParaRPr>
            </a:p>
          </p:txBody>
        </p:sp>
        <p:pic>
          <p:nvPicPr>
            <p:cNvPr id="20" name="object 20"/>
            <p:cNvPicPr/>
            <p:nvPr/>
          </p:nvPicPr>
          <p:blipFill>
            <a:blip r:embed="rId12" cstate="print"/>
            <a:stretch>
              <a:fillRect/>
            </a:stretch>
          </p:blipFill>
          <p:spPr>
            <a:xfrm>
              <a:off x="7328968" y="9634193"/>
              <a:ext cx="815163" cy="384243"/>
            </a:xfrm>
            <a:prstGeom prst="rect">
              <a:avLst/>
            </a:prstGeom>
          </p:spPr>
        </p:pic>
        <p:pic>
          <p:nvPicPr>
            <p:cNvPr id="21" name="object 21"/>
            <p:cNvPicPr/>
            <p:nvPr/>
          </p:nvPicPr>
          <p:blipFill>
            <a:blip r:embed="rId13" cstate="print"/>
            <a:stretch>
              <a:fillRect/>
            </a:stretch>
          </p:blipFill>
          <p:spPr>
            <a:xfrm>
              <a:off x="7328431" y="10187668"/>
              <a:ext cx="690991" cy="383707"/>
            </a:xfrm>
            <a:prstGeom prst="rect">
              <a:avLst/>
            </a:prstGeom>
          </p:spPr>
        </p:pic>
        <p:sp>
          <p:nvSpPr>
            <p:cNvPr id="22" name="object 22"/>
            <p:cNvSpPr/>
            <p:nvPr/>
          </p:nvSpPr>
          <p:spPr>
            <a:xfrm>
              <a:off x="8033912" y="10325979"/>
              <a:ext cx="12700" cy="83820"/>
            </a:xfrm>
            <a:custGeom>
              <a:avLst/>
              <a:gdLst/>
              <a:ahLst/>
              <a:cxnLst/>
              <a:rect l="l" t="t" r="r" b="b"/>
              <a:pathLst>
                <a:path w="12700" h="83820">
                  <a:moveTo>
                    <a:pt x="12271" y="0"/>
                  </a:moveTo>
                  <a:lnTo>
                    <a:pt x="0" y="0"/>
                  </a:lnTo>
                  <a:lnTo>
                    <a:pt x="0" y="83536"/>
                  </a:lnTo>
                  <a:lnTo>
                    <a:pt x="12271" y="83536"/>
                  </a:lnTo>
                  <a:lnTo>
                    <a:pt x="12271" y="0"/>
                  </a:lnTo>
                  <a:close/>
                </a:path>
              </a:pathLst>
            </a:custGeom>
            <a:solidFill>
              <a:srgbClr val="FFFFFF"/>
            </a:solidFill>
          </p:spPr>
          <p:txBody>
            <a:bodyPr wrap="square" lIns="0" tIns="0" rIns="0" bIns="0" rtlCol="0"/>
            <a:lstStyle/>
            <a:p>
              <a:pPr defTabSz="831738"/>
              <a:endParaRPr sz="1637" kern="0">
                <a:solidFill>
                  <a:sysClr val="windowText" lastClr="000000"/>
                </a:solidFill>
              </a:endParaRPr>
            </a:p>
          </p:txBody>
        </p:sp>
        <p:pic>
          <p:nvPicPr>
            <p:cNvPr id="23" name="object 23"/>
            <p:cNvPicPr/>
            <p:nvPr/>
          </p:nvPicPr>
          <p:blipFill>
            <a:blip r:embed="rId14" cstate="print"/>
            <a:stretch>
              <a:fillRect/>
            </a:stretch>
          </p:blipFill>
          <p:spPr>
            <a:xfrm>
              <a:off x="14785902" y="0"/>
              <a:ext cx="5318186" cy="387923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9799" y="502614"/>
            <a:ext cx="16208402" cy="704028"/>
          </a:xfrm>
          <a:prstGeom prst="rect">
            <a:avLst/>
          </a:prstGeom>
        </p:spPr>
        <p:txBody>
          <a:bodyPr vert="horz" wrap="square" lIns="0" tIns="10974" rIns="0" bIns="0" rtlCol="0">
            <a:spAutoFit/>
          </a:bodyPr>
          <a:lstStyle/>
          <a:p>
            <a:pPr marL="10974">
              <a:spcBef>
                <a:spcPts val="86"/>
              </a:spcBef>
            </a:pPr>
            <a:r>
              <a:rPr b="1">
                <a:latin typeface="League Spartan" pitchFamily="2" charset="0"/>
              </a:rPr>
              <a:t>BA (Hons) in Insurance Practice</a:t>
            </a:r>
          </a:p>
        </p:txBody>
      </p:sp>
      <p:sp>
        <p:nvSpPr>
          <p:cNvPr id="3" name="object 3"/>
          <p:cNvSpPr/>
          <p:nvPr/>
        </p:nvSpPr>
        <p:spPr>
          <a:xfrm>
            <a:off x="2334174" y="4261054"/>
            <a:ext cx="5248045" cy="3384718"/>
          </a:xfrm>
          <a:custGeom>
            <a:avLst/>
            <a:gdLst/>
            <a:ahLst/>
            <a:cxnLst/>
            <a:rect l="l" t="t" r="r" b="b"/>
            <a:pathLst>
              <a:path w="5769609" h="3721100">
                <a:moveTo>
                  <a:pt x="3126672" y="3708400"/>
                </a:moveTo>
                <a:lnTo>
                  <a:pt x="2430467" y="3708400"/>
                </a:lnTo>
                <a:lnTo>
                  <a:pt x="2480089" y="3721100"/>
                </a:lnTo>
                <a:lnTo>
                  <a:pt x="3077033" y="3721100"/>
                </a:lnTo>
                <a:lnTo>
                  <a:pt x="3126672" y="3708400"/>
                </a:lnTo>
                <a:close/>
              </a:path>
              <a:path w="5769609" h="3721100">
                <a:moveTo>
                  <a:pt x="3275252" y="3695700"/>
                </a:moveTo>
                <a:lnTo>
                  <a:pt x="2331393" y="3695700"/>
                </a:lnTo>
                <a:lnTo>
                  <a:pt x="2380899" y="3708400"/>
                </a:lnTo>
                <a:lnTo>
                  <a:pt x="3225789" y="3708400"/>
                </a:lnTo>
                <a:lnTo>
                  <a:pt x="3275252" y="3695700"/>
                </a:lnTo>
                <a:close/>
              </a:path>
              <a:path w="5769609" h="3721100">
                <a:moveTo>
                  <a:pt x="3436765" y="38100"/>
                </a:moveTo>
                <a:lnTo>
                  <a:pt x="2234439" y="38100"/>
                </a:lnTo>
                <a:lnTo>
                  <a:pt x="2184700" y="50800"/>
                </a:lnTo>
                <a:lnTo>
                  <a:pt x="2135061" y="50800"/>
                </a:lnTo>
                <a:lnTo>
                  <a:pt x="1937685" y="101600"/>
                </a:lnTo>
                <a:lnTo>
                  <a:pt x="1888677" y="101600"/>
                </a:lnTo>
                <a:lnTo>
                  <a:pt x="1742592" y="139700"/>
                </a:lnTo>
                <a:lnTo>
                  <a:pt x="1694238" y="165100"/>
                </a:lnTo>
                <a:lnTo>
                  <a:pt x="1502751" y="215900"/>
                </a:lnTo>
                <a:lnTo>
                  <a:pt x="1455403" y="241300"/>
                </a:lnTo>
                <a:lnTo>
                  <a:pt x="1368707" y="266700"/>
                </a:lnTo>
                <a:lnTo>
                  <a:pt x="1325329" y="292100"/>
                </a:lnTo>
                <a:lnTo>
                  <a:pt x="1281982" y="304800"/>
                </a:lnTo>
                <a:lnTo>
                  <a:pt x="1238707" y="330200"/>
                </a:lnTo>
                <a:lnTo>
                  <a:pt x="1195541" y="342900"/>
                </a:lnTo>
                <a:lnTo>
                  <a:pt x="1152525" y="368300"/>
                </a:lnTo>
                <a:lnTo>
                  <a:pt x="1109697" y="381000"/>
                </a:lnTo>
                <a:lnTo>
                  <a:pt x="982735" y="457200"/>
                </a:lnTo>
                <a:lnTo>
                  <a:pt x="858876" y="533400"/>
                </a:lnTo>
                <a:lnTo>
                  <a:pt x="778548" y="584200"/>
                </a:lnTo>
                <a:lnTo>
                  <a:pt x="700382" y="635000"/>
                </a:lnTo>
                <a:lnTo>
                  <a:pt x="662207" y="673100"/>
                </a:lnTo>
                <a:lnTo>
                  <a:pt x="624690" y="698500"/>
                </a:lnTo>
                <a:lnTo>
                  <a:pt x="587869" y="723900"/>
                </a:lnTo>
                <a:lnTo>
                  <a:pt x="551785" y="762000"/>
                </a:lnTo>
                <a:lnTo>
                  <a:pt x="516475" y="787400"/>
                </a:lnTo>
                <a:lnTo>
                  <a:pt x="481979" y="825500"/>
                </a:lnTo>
                <a:lnTo>
                  <a:pt x="448337" y="863600"/>
                </a:lnTo>
                <a:lnTo>
                  <a:pt x="415587" y="889000"/>
                </a:lnTo>
                <a:lnTo>
                  <a:pt x="383768" y="927100"/>
                </a:lnTo>
                <a:lnTo>
                  <a:pt x="352920" y="965200"/>
                </a:lnTo>
                <a:lnTo>
                  <a:pt x="323081" y="1003300"/>
                </a:lnTo>
                <a:lnTo>
                  <a:pt x="294291" y="1041400"/>
                </a:lnTo>
                <a:lnTo>
                  <a:pt x="266589" y="1079500"/>
                </a:lnTo>
                <a:lnTo>
                  <a:pt x="240014" y="1117600"/>
                </a:lnTo>
                <a:lnTo>
                  <a:pt x="214605" y="1155700"/>
                </a:lnTo>
                <a:lnTo>
                  <a:pt x="190401" y="1193800"/>
                </a:lnTo>
                <a:lnTo>
                  <a:pt x="167441" y="1231900"/>
                </a:lnTo>
                <a:lnTo>
                  <a:pt x="145765" y="1270000"/>
                </a:lnTo>
                <a:lnTo>
                  <a:pt x="125411" y="1320800"/>
                </a:lnTo>
                <a:lnTo>
                  <a:pt x="106419" y="1358900"/>
                </a:lnTo>
                <a:lnTo>
                  <a:pt x="88827" y="1397000"/>
                </a:lnTo>
                <a:lnTo>
                  <a:pt x="72675" y="1447800"/>
                </a:lnTo>
                <a:lnTo>
                  <a:pt x="58002" y="1498600"/>
                </a:lnTo>
                <a:lnTo>
                  <a:pt x="44848" y="1536700"/>
                </a:lnTo>
                <a:lnTo>
                  <a:pt x="33250" y="1587500"/>
                </a:lnTo>
                <a:lnTo>
                  <a:pt x="23248" y="1638300"/>
                </a:lnTo>
                <a:lnTo>
                  <a:pt x="14882" y="1676400"/>
                </a:lnTo>
                <a:lnTo>
                  <a:pt x="8191" y="1727200"/>
                </a:lnTo>
                <a:lnTo>
                  <a:pt x="3673" y="1778000"/>
                </a:lnTo>
                <a:lnTo>
                  <a:pt x="954" y="1828800"/>
                </a:lnTo>
                <a:lnTo>
                  <a:pt x="0" y="1879600"/>
                </a:lnTo>
                <a:lnTo>
                  <a:pt x="774" y="1930400"/>
                </a:lnTo>
                <a:lnTo>
                  <a:pt x="3243" y="1968500"/>
                </a:lnTo>
                <a:lnTo>
                  <a:pt x="7373" y="2019300"/>
                </a:lnTo>
                <a:lnTo>
                  <a:pt x="13128" y="2070100"/>
                </a:lnTo>
                <a:lnTo>
                  <a:pt x="20475" y="2108200"/>
                </a:lnTo>
                <a:lnTo>
                  <a:pt x="29379" y="2159000"/>
                </a:lnTo>
                <a:lnTo>
                  <a:pt x="39805" y="2197100"/>
                </a:lnTo>
                <a:lnTo>
                  <a:pt x="51719" y="2247900"/>
                </a:lnTo>
                <a:lnTo>
                  <a:pt x="65086" y="2286000"/>
                </a:lnTo>
                <a:lnTo>
                  <a:pt x="79872" y="2324100"/>
                </a:lnTo>
                <a:lnTo>
                  <a:pt x="96043" y="2374900"/>
                </a:lnTo>
                <a:lnTo>
                  <a:pt x="113563" y="2413000"/>
                </a:lnTo>
                <a:lnTo>
                  <a:pt x="132398" y="2451100"/>
                </a:lnTo>
                <a:lnTo>
                  <a:pt x="152514" y="2489200"/>
                </a:lnTo>
                <a:lnTo>
                  <a:pt x="173877" y="2527300"/>
                </a:lnTo>
                <a:lnTo>
                  <a:pt x="196451" y="2565400"/>
                </a:lnTo>
                <a:lnTo>
                  <a:pt x="220202" y="2603500"/>
                </a:lnTo>
                <a:lnTo>
                  <a:pt x="245096" y="2641600"/>
                </a:lnTo>
                <a:lnTo>
                  <a:pt x="271099" y="2679700"/>
                </a:lnTo>
                <a:lnTo>
                  <a:pt x="298175" y="2717800"/>
                </a:lnTo>
                <a:lnTo>
                  <a:pt x="326290" y="2755900"/>
                </a:lnTo>
                <a:lnTo>
                  <a:pt x="355410" y="2794000"/>
                </a:lnTo>
                <a:lnTo>
                  <a:pt x="385500" y="2819400"/>
                </a:lnTo>
                <a:lnTo>
                  <a:pt x="416526" y="2857500"/>
                </a:lnTo>
                <a:lnTo>
                  <a:pt x="448453" y="2895600"/>
                </a:lnTo>
                <a:lnTo>
                  <a:pt x="481246" y="2921000"/>
                </a:lnTo>
                <a:lnTo>
                  <a:pt x="514872" y="2959100"/>
                </a:lnTo>
                <a:lnTo>
                  <a:pt x="549295" y="2984500"/>
                </a:lnTo>
                <a:lnTo>
                  <a:pt x="584482" y="3009900"/>
                </a:lnTo>
                <a:lnTo>
                  <a:pt x="620397" y="3048000"/>
                </a:lnTo>
                <a:lnTo>
                  <a:pt x="657006" y="3073400"/>
                </a:lnTo>
                <a:lnTo>
                  <a:pt x="694274" y="3098800"/>
                </a:lnTo>
                <a:lnTo>
                  <a:pt x="732168" y="3124200"/>
                </a:lnTo>
                <a:lnTo>
                  <a:pt x="770652" y="3162300"/>
                </a:lnTo>
                <a:lnTo>
                  <a:pt x="849255" y="3213100"/>
                </a:lnTo>
                <a:lnTo>
                  <a:pt x="929805" y="3263900"/>
                </a:lnTo>
                <a:lnTo>
                  <a:pt x="970725" y="3276600"/>
                </a:lnTo>
                <a:lnTo>
                  <a:pt x="1095646" y="3352800"/>
                </a:lnTo>
                <a:lnTo>
                  <a:pt x="1137893" y="3365500"/>
                </a:lnTo>
                <a:lnTo>
                  <a:pt x="1180385" y="3390900"/>
                </a:lnTo>
                <a:lnTo>
                  <a:pt x="1223088" y="3403600"/>
                </a:lnTo>
                <a:lnTo>
                  <a:pt x="1265967" y="3429000"/>
                </a:lnTo>
                <a:lnTo>
                  <a:pt x="1308988" y="3441700"/>
                </a:lnTo>
                <a:lnTo>
                  <a:pt x="1352117" y="3467100"/>
                </a:lnTo>
                <a:lnTo>
                  <a:pt x="1438558" y="3492500"/>
                </a:lnTo>
                <a:lnTo>
                  <a:pt x="1481802" y="3517900"/>
                </a:lnTo>
                <a:lnTo>
                  <a:pt x="1696872" y="3581400"/>
                </a:lnTo>
                <a:lnTo>
                  <a:pt x="1889865" y="3632200"/>
                </a:lnTo>
                <a:lnTo>
                  <a:pt x="1938475" y="3632200"/>
                </a:lnTo>
                <a:lnTo>
                  <a:pt x="2085054" y="3670300"/>
                </a:lnTo>
                <a:lnTo>
                  <a:pt x="2134138" y="3670300"/>
                </a:lnTo>
                <a:lnTo>
                  <a:pt x="2232597" y="3695700"/>
                </a:lnTo>
                <a:lnTo>
                  <a:pt x="3324640" y="3695700"/>
                </a:lnTo>
                <a:lnTo>
                  <a:pt x="3373946" y="3683000"/>
                </a:lnTo>
                <a:lnTo>
                  <a:pt x="3423164" y="3683000"/>
                </a:lnTo>
                <a:lnTo>
                  <a:pt x="3521300" y="3657600"/>
                </a:lnTo>
                <a:lnTo>
                  <a:pt x="3570204" y="3657600"/>
                </a:lnTo>
                <a:lnTo>
                  <a:pt x="3908765" y="3568700"/>
                </a:lnTo>
                <a:lnTo>
                  <a:pt x="2761599" y="3568700"/>
                </a:lnTo>
                <a:lnTo>
                  <a:pt x="2712729" y="3556000"/>
                </a:lnTo>
                <a:lnTo>
                  <a:pt x="2566435" y="3556000"/>
                </a:lnTo>
                <a:lnTo>
                  <a:pt x="2517802" y="3543300"/>
                </a:lnTo>
                <a:lnTo>
                  <a:pt x="2469250" y="3543300"/>
                </a:lnTo>
                <a:lnTo>
                  <a:pt x="2420787" y="3530600"/>
                </a:lnTo>
                <a:lnTo>
                  <a:pt x="2372420" y="3530600"/>
                </a:lnTo>
                <a:lnTo>
                  <a:pt x="2324159" y="3517900"/>
                </a:lnTo>
                <a:lnTo>
                  <a:pt x="2276012" y="3517900"/>
                </a:lnTo>
                <a:lnTo>
                  <a:pt x="2227987" y="3505200"/>
                </a:lnTo>
                <a:lnTo>
                  <a:pt x="2187647" y="3505200"/>
                </a:lnTo>
                <a:lnTo>
                  <a:pt x="2105583" y="3479800"/>
                </a:lnTo>
                <a:lnTo>
                  <a:pt x="2063933" y="3479800"/>
                </a:lnTo>
                <a:lnTo>
                  <a:pt x="1936948" y="3441700"/>
                </a:lnTo>
                <a:lnTo>
                  <a:pt x="1894066" y="3441700"/>
                </a:lnTo>
                <a:lnTo>
                  <a:pt x="1720747" y="3390900"/>
                </a:lnTo>
                <a:lnTo>
                  <a:pt x="1677155" y="3365500"/>
                </a:lnTo>
                <a:lnTo>
                  <a:pt x="1546337" y="3327400"/>
                </a:lnTo>
                <a:lnTo>
                  <a:pt x="1502840" y="3302000"/>
                </a:lnTo>
                <a:lnTo>
                  <a:pt x="1416232" y="3276600"/>
                </a:lnTo>
                <a:lnTo>
                  <a:pt x="1373195" y="3251200"/>
                </a:lnTo>
                <a:lnTo>
                  <a:pt x="1330384" y="3238500"/>
                </a:lnTo>
                <a:lnTo>
                  <a:pt x="1287837" y="3213100"/>
                </a:lnTo>
                <a:lnTo>
                  <a:pt x="1245591" y="3200400"/>
                </a:lnTo>
                <a:lnTo>
                  <a:pt x="1121024" y="3124200"/>
                </a:lnTo>
                <a:lnTo>
                  <a:pt x="1080349" y="3111500"/>
                </a:lnTo>
                <a:lnTo>
                  <a:pt x="1000491" y="3060700"/>
                </a:lnTo>
                <a:lnTo>
                  <a:pt x="961381" y="3035300"/>
                </a:lnTo>
                <a:lnTo>
                  <a:pt x="922867" y="3009900"/>
                </a:lnTo>
                <a:lnTo>
                  <a:pt x="884986" y="2984500"/>
                </a:lnTo>
                <a:lnTo>
                  <a:pt x="847774" y="2959100"/>
                </a:lnTo>
                <a:lnTo>
                  <a:pt x="811268" y="2933700"/>
                </a:lnTo>
                <a:lnTo>
                  <a:pt x="775506" y="2895600"/>
                </a:lnTo>
                <a:lnTo>
                  <a:pt x="740523" y="2870200"/>
                </a:lnTo>
                <a:lnTo>
                  <a:pt x="706358" y="2844800"/>
                </a:lnTo>
                <a:lnTo>
                  <a:pt x="673046" y="2819400"/>
                </a:lnTo>
                <a:lnTo>
                  <a:pt x="640625" y="2781300"/>
                </a:lnTo>
                <a:lnTo>
                  <a:pt x="609132" y="2755900"/>
                </a:lnTo>
                <a:lnTo>
                  <a:pt x="578603" y="2717800"/>
                </a:lnTo>
                <a:lnTo>
                  <a:pt x="549075" y="2692400"/>
                </a:lnTo>
                <a:lnTo>
                  <a:pt x="520586" y="2654300"/>
                </a:lnTo>
                <a:lnTo>
                  <a:pt x="493171" y="2616200"/>
                </a:lnTo>
                <a:lnTo>
                  <a:pt x="466869" y="2590800"/>
                </a:lnTo>
                <a:lnTo>
                  <a:pt x="441716" y="2552700"/>
                </a:lnTo>
                <a:lnTo>
                  <a:pt x="417748" y="2514600"/>
                </a:lnTo>
                <a:lnTo>
                  <a:pt x="395003" y="2476500"/>
                </a:lnTo>
                <a:lnTo>
                  <a:pt x="373517" y="2438400"/>
                </a:lnTo>
                <a:lnTo>
                  <a:pt x="353328" y="2400300"/>
                </a:lnTo>
                <a:lnTo>
                  <a:pt x="334472" y="2362200"/>
                </a:lnTo>
                <a:lnTo>
                  <a:pt x="316986" y="2324100"/>
                </a:lnTo>
                <a:lnTo>
                  <a:pt x="300908" y="2286000"/>
                </a:lnTo>
                <a:lnTo>
                  <a:pt x="286273" y="2247900"/>
                </a:lnTo>
                <a:lnTo>
                  <a:pt x="273119" y="2209800"/>
                </a:lnTo>
                <a:lnTo>
                  <a:pt x="261482" y="2159000"/>
                </a:lnTo>
                <a:lnTo>
                  <a:pt x="251401" y="2120900"/>
                </a:lnTo>
                <a:lnTo>
                  <a:pt x="242910" y="2082800"/>
                </a:lnTo>
                <a:lnTo>
                  <a:pt x="236048" y="2032000"/>
                </a:lnTo>
                <a:lnTo>
                  <a:pt x="230852" y="1993900"/>
                </a:lnTo>
                <a:lnTo>
                  <a:pt x="227357" y="1943100"/>
                </a:lnTo>
                <a:lnTo>
                  <a:pt x="225601" y="1892300"/>
                </a:lnTo>
                <a:lnTo>
                  <a:pt x="225621" y="1854200"/>
                </a:lnTo>
                <a:lnTo>
                  <a:pt x="227454" y="1803400"/>
                </a:lnTo>
                <a:lnTo>
                  <a:pt x="231137" y="1752600"/>
                </a:lnTo>
                <a:lnTo>
                  <a:pt x="238374" y="1701800"/>
                </a:lnTo>
                <a:lnTo>
                  <a:pt x="247512" y="1663700"/>
                </a:lnTo>
                <a:lnTo>
                  <a:pt x="258500" y="1612900"/>
                </a:lnTo>
                <a:lnTo>
                  <a:pt x="271284" y="1562100"/>
                </a:lnTo>
                <a:lnTo>
                  <a:pt x="285814" y="1524000"/>
                </a:lnTo>
                <a:lnTo>
                  <a:pt x="302037" y="1473200"/>
                </a:lnTo>
                <a:lnTo>
                  <a:pt x="319901" y="1435100"/>
                </a:lnTo>
                <a:lnTo>
                  <a:pt x="339355" y="1397000"/>
                </a:lnTo>
                <a:lnTo>
                  <a:pt x="360346" y="1346200"/>
                </a:lnTo>
                <a:lnTo>
                  <a:pt x="382823" y="1308100"/>
                </a:lnTo>
                <a:lnTo>
                  <a:pt x="406734" y="1270000"/>
                </a:lnTo>
                <a:lnTo>
                  <a:pt x="432026" y="1231900"/>
                </a:lnTo>
                <a:lnTo>
                  <a:pt x="458648" y="1193800"/>
                </a:lnTo>
                <a:lnTo>
                  <a:pt x="486547" y="1155700"/>
                </a:lnTo>
                <a:lnTo>
                  <a:pt x="515673" y="1117600"/>
                </a:lnTo>
                <a:lnTo>
                  <a:pt x="545973" y="1079500"/>
                </a:lnTo>
                <a:lnTo>
                  <a:pt x="577394" y="1054100"/>
                </a:lnTo>
                <a:lnTo>
                  <a:pt x="609886" y="1016000"/>
                </a:lnTo>
                <a:lnTo>
                  <a:pt x="643396" y="977900"/>
                </a:lnTo>
                <a:lnTo>
                  <a:pt x="677872" y="952500"/>
                </a:lnTo>
                <a:lnTo>
                  <a:pt x="713263" y="914400"/>
                </a:lnTo>
                <a:lnTo>
                  <a:pt x="749516" y="889000"/>
                </a:lnTo>
                <a:lnTo>
                  <a:pt x="786579" y="850900"/>
                </a:lnTo>
                <a:lnTo>
                  <a:pt x="824401" y="825500"/>
                </a:lnTo>
                <a:lnTo>
                  <a:pt x="862929" y="800100"/>
                </a:lnTo>
                <a:lnTo>
                  <a:pt x="941898" y="749300"/>
                </a:lnTo>
                <a:lnTo>
                  <a:pt x="982235" y="711200"/>
                </a:lnTo>
                <a:lnTo>
                  <a:pt x="1023071" y="685800"/>
                </a:lnTo>
                <a:lnTo>
                  <a:pt x="1064353" y="673100"/>
                </a:lnTo>
                <a:lnTo>
                  <a:pt x="1232914" y="571500"/>
                </a:lnTo>
                <a:lnTo>
                  <a:pt x="1275653" y="558800"/>
                </a:lnTo>
                <a:lnTo>
                  <a:pt x="1318526" y="533400"/>
                </a:lnTo>
                <a:lnTo>
                  <a:pt x="1361483" y="520700"/>
                </a:lnTo>
                <a:lnTo>
                  <a:pt x="1404472" y="495300"/>
                </a:lnTo>
                <a:lnTo>
                  <a:pt x="1447440" y="482600"/>
                </a:lnTo>
                <a:lnTo>
                  <a:pt x="1490336" y="457200"/>
                </a:lnTo>
                <a:lnTo>
                  <a:pt x="1533108" y="444500"/>
                </a:lnTo>
                <a:lnTo>
                  <a:pt x="1579949" y="431800"/>
                </a:lnTo>
                <a:lnTo>
                  <a:pt x="1627010" y="406400"/>
                </a:lnTo>
                <a:lnTo>
                  <a:pt x="2156751" y="266700"/>
                </a:lnTo>
                <a:lnTo>
                  <a:pt x="2205793" y="266700"/>
                </a:lnTo>
                <a:lnTo>
                  <a:pt x="2304205" y="241300"/>
                </a:lnTo>
                <a:lnTo>
                  <a:pt x="2353557" y="241300"/>
                </a:lnTo>
                <a:lnTo>
                  <a:pt x="2402997" y="228600"/>
                </a:lnTo>
                <a:lnTo>
                  <a:pt x="2452516" y="228600"/>
                </a:lnTo>
                <a:lnTo>
                  <a:pt x="2502105" y="215900"/>
                </a:lnTo>
                <a:lnTo>
                  <a:pt x="2601463" y="215900"/>
                </a:lnTo>
                <a:lnTo>
                  <a:pt x="2651214" y="203200"/>
                </a:lnTo>
                <a:lnTo>
                  <a:pt x="4090152" y="203200"/>
                </a:lnTo>
                <a:lnTo>
                  <a:pt x="4066512" y="190500"/>
                </a:lnTo>
                <a:lnTo>
                  <a:pt x="3632970" y="76200"/>
                </a:lnTo>
                <a:lnTo>
                  <a:pt x="3584158" y="76200"/>
                </a:lnTo>
                <a:lnTo>
                  <a:pt x="3436765" y="38100"/>
                </a:lnTo>
                <a:close/>
              </a:path>
              <a:path w="5769609" h="3721100">
                <a:moveTo>
                  <a:pt x="5278416" y="2853478"/>
                </a:moveTo>
                <a:lnTo>
                  <a:pt x="5272356" y="2857500"/>
                </a:lnTo>
                <a:lnTo>
                  <a:pt x="5233502" y="2895600"/>
                </a:lnTo>
                <a:lnTo>
                  <a:pt x="5194103" y="2921000"/>
                </a:lnTo>
                <a:lnTo>
                  <a:pt x="5154193" y="2959100"/>
                </a:lnTo>
                <a:lnTo>
                  <a:pt x="5104522" y="2990277"/>
                </a:lnTo>
                <a:lnTo>
                  <a:pt x="5083288" y="3022600"/>
                </a:lnTo>
                <a:lnTo>
                  <a:pt x="5057802" y="3060700"/>
                </a:lnTo>
                <a:lnTo>
                  <a:pt x="5031893" y="3098800"/>
                </a:lnTo>
                <a:lnTo>
                  <a:pt x="5005598" y="3136900"/>
                </a:lnTo>
                <a:lnTo>
                  <a:pt x="4978952" y="3175000"/>
                </a:lnTo>
                <a:lnTo>
                  <a:pt x="4951991" y="3213100"/>
                </a:lnTo>
                <a:lnTo>
                  <a:pt x="4924751" y="3251200"/>
                </a:lnTo>
                <a:lnTo>
                  <a:pt x="4897267" y="3289300"/>
                </a:lnTo>
                <a:lnTo>
                  <a:pt x="4867604" y="3327400"/>
                </a:lnTo>
                <a:lnTo>
                  <a:pt x="4837546" y="3365500"/>
                </a:lnTo>
                <a:lnTo>
                  <a:pt x="4807110" y="3403600"/>
                </a:lnTo>
                <a:lnTo>
                  <a:pt x="4776316" y="3441700"/>
                </a:lnTo>
                <a:lnTo>
                  <a:pt x="4745181" y="3479800"/>
                </a:lnTo>
                <a:lnTo>
                  <a:pt x="4713725" y="3517900"/>
                </a:lnTo>
                <a:lnTo>
                  <a:pt x="4681964" y="3556000"/>
                </a:lnTo>
                <a:lnTo>
                  <a:pt x="4617607" y="3632200"/>
                </a:lnTo>
                <a:lnTo>
                  <a:pt x="4581109" y="3670300"/>
                </a:lnTo>
                <a:lnTo>
                  <a:pt x="4581214" y="3683000"/>
                </a:lnTo>
                <a:lnTo>
                  <a:pt x="4601475" y="3683000"/>
                </a:lnTo>
                <a:lnTo>
                  <a:pt x="4634277" y="3644900"/>
                </a:lnTo>
                <a:lnTo>
                  <a:pt x="4667114" y="3619500"/>
                </a:lnTo>
                <a:lnTo>
                  <a:pt x="4732749" y="3543300"/>
                </a:lnTo>
                <a:lnTo>
                  <a:pt x="4765474" y="3517900"/>
                </a:lnTo>
                <a:lnTo>
                  <a:pt x="4862852" y="3403600"/>
                </a:lnTo>
                <a:lnTo>
                  <a:pt x="4926746" y="3327400"/>
                </a:lnTo>
                <a:lnTo>
                  <a:pt x="4958277" y="3289300"/>
                </a:lnTo>
                <a:lnTo>
                  <a:pt x="4989483" y="3251200"/>
                </a:lnTo>
                <a:lnTo>
                  <a:pt x="5020328" y="3213100"/>
                </a:lnTo>
                <a:lnTo>
                  <a:pt x="5050776" y="3175000"/>
                </a:lnTo>
                <a:lnTo>
                  <a:pt x="5080791" y="3136900"/>
                </a:lnTo>
                <a:lnTo>
                  <a:pt x="5110337" y="3098800"/>
                </a:lnTo>
                <a:lnTo>
                  <a:pt x="5139378" y="3060700"/>
                </a:lnTo>
                <a:lnTo>
                  <a:pt x="5167879" y="3022600"/>
                </a:lnTo>
                <a:lnTo>
                  <a:pt x="5195802" y="2984500"/>
                </a:lnTo>
                <a:lnTo>
                  <a:pt x="5223112" y="2933700"/>
                </a:lnTo>
                <a:lnTo>
                  <a:pt x="5249774" y="2895600"/>
                </a:lnTo>
                <a:lnTo>
                  <a:pt x="5275750" y="2857500"/>
                </a:lnTo>
                <a:lnTo>
                  <a:pt x="5278416" y="2853478"/>
                </a:lnTo>
                <a:close/>
              </a:path>
              <a:path w="5769609" h="3721100">
                <a:moveTo>
                  <a:pt x="5196907" y="2833264"/>
                </a:moveTo>
                <a:lnTo>
                  <a:pt x="5119604" y="2882900"/>
                </a:lnTo>
                <a:lnTo>
                  <a:pt x="5079463" y="2921000"/>
                </a:lnTo>
                <a:lnTo>
                  <a:pt x="5038941" y="2946400"/>
                </a:lnTo>
                <a:lnTo>
                  <a:pt x="4915175" y="3022600"/>
                </a:lnTo>
                <a:lnTo>
                  <a:pt x="4745334" y="3124200"/>
                </a:lnTo>
                <a:lnTo>
                  <a:pt x="4702068" y="3136900"/>
                </a:lnTo>
                <a:lnTo>
                  <a:pt x="4614630" y="3187700"/>
                </a:lnTo>
                <a:lnTo>
                  <a:pt x="4570475" y="3200400"/>
                </a:lnTo>
                <a:lnTo>
                  <a:pt x="4481331" y="3251200"/>
                </a:lnTo>
                <a:lnTo>
                  <a:pt x="4391135" y="3276600"/>
                </a:lnTo>
                <a:lnTo>
                  <a:pt x="4345662" y="3302000"/>
                </a:lnTo>
                <a:lnTo>
                  <a:pt x="4299952" y="3314700"/>
                </a:lnTo>
                <a:lnTo>
                  <a:pt x="4254011" y="3340100"/>
                </a:lnTo>
                <a:lnTo>
                  <a:pt x="3687853" y="3492500"/>
                </a:lnTo>
                <a:lnTo>
                  <a:pt x="3639688" y="3492500"/>
                </a:lnTo>
                <a:lnTo>
                  <a:pt x="3543028" y="3517900"/>
                </a:lnTo>
                <a:lnTo>
                  <a:pt x="3494551" y="3517900"/>
                </a:lnTo>
                <a:lnTo>
                  <a:pt x="3445986" y="3530600"/>
                </a:lnTo>
                <a:lnTo>
                  <a:pt x="3397342" y="3530600"/>
                </a:lnTo>
                <a:lnTo>
                  <a:pt x="3348628" y="3543300"/>
                </a:lnTo>
                <a:lnTo>
                  <a:pt x="3299851" y="3543300"/>
                </a:lnTo>
                <a:lnTo>
                  <a:pt x="3251020" y="3556000"/>
                </a:lnTo>
                <a:lnTo>
                  <a:pt x="3104290" y="3556000"/>
                </a:lnTo>
                <a:lnTo>
                  <a:pt x="3055328" y="3568700"/>
                </a:lnTo>
                <a:lnTo>
                  <a:pt x="3908765" y="3568700"/>
                </a:lnTo>
                <a:lnTo>
                  <a:pt x="4098603" y="3517900"/>
                </a:lnTo>
                <a:lnTo>
                  <a:pt x="4145575" y="3492500"/>
                </a:lnTo>
                <a:lnTo>
                  <a:pt x="4238881" y="3467100"/>
                </a:lnTo>
                <a:lnTo>
                  <a:pt x="4285200" y="3441700"/>
                </a:lnTo>
                <a:lnTo>
                  <a:pt x="4331287" y="3429000"/>
                </a:lnTo>
                <a:lnTo>
                  <a:pt x="4377133" y="3403600"/>
                </a:lnTo>
                <a:lnTo>
                  <a:pt x="4422731" y="3390900"/>
                </a:lnTo>
                <a:lnTo>
                  <a:pt x="4513153" y="3340100"/>
                </a:lnTo>
                <a:lnTo>
                  <a:pt x="4557962" y="3327400"/>
                </a:lnTo>
                <a:lnTo>
                  <a:pt x="4777687" y="3200400"/>
                </a:lnTo>
                <a:lnTo>
                  <a:pt x="4990146" y="3073400"/>
                </a:lnTo>
                <a:lnTo>
                  <a:pt x="5031750" y="3048000"/>
                </a:lnTo>
                <a:lnTo>
                  <a:pt x="5072982" y="3009900"/>
                </a:lnTo>
                <a:lnTo>
                  <a:pt x="5104522" y="2990277"/>
                </a:lnTo>
                <a:lnTo>
                  <a:pt x="5108317" y="2984500"/>
                </a:lnTo>
                <a:lnTo>
                  <a:pt x="5132852" y="2946400"/>
                </a:lnTo>
                <a:lnTo>
                  <a:pt x="5156859" y="2908300"/>
                </a:lnTo>
                <a:lnTo>
                  <a:pt x="5180300" y="2870200"/>
                </a:lnTo>
                <a:lnTo>
                  <a:pt x="5196907" y="2833264"/>
                </a:lnTo>
                <a:close/>
              </a:path>
              <a:path w="5769609" h="3721100">
                <a:moveTo>
                  <a:pt x="5364489" y="2696574"/>
                </a:moveTo>
                <a:lnTo>
                  <a:pt x="5351989" y="2705100"/>
                </a:lnTo>
                <a:lnTo>
                  <a:pt x="5314307" y="2743200"/>
                </a:lnTo>
                <a:lnTo>
                  <a:pt x="5276195" y="2768600"/>
                </a:lnTo>
                <a:lnTo>
                  <a:pt x="5237660" y="2806700"/>
                </a:lnTo>
                <a:lnTo>
                  <a:pt x="5196907" y="2833264"/>
                </a:lnTo>
                <a:lnTo>
                  <a:pt x="5180300" y="2870200"/>
                </a:lnTo>
                <a:lnTo>
                  <a:pt x="5156859" y="2908300"/>
                </a:lnTo>
                <a:lnTo>
                  <a:pt x="5132852" y="2946400"/>
                </a:lnTo>
                <a:lnTo>
                  <a:pt x="5108317" y="2984500"/>
                </a:lnTo>
                <a:lnTo>
                  <a:pt x="5104522" y="2990277"/>
                </a:lnTo>
                <a:lnTo>
                  <a:pt x="5154193" y="2959100"/>
                </a:lnTo>
                <a:lnTo>
                  <a:pt x="5194103" y="2921000"/>
                </a:lnTo>
                <a:lnTo>
                  <a:pt x="5233502" y="2895600"/>
                </a:lnTo>
                <a:lnTo>
                  <a:pt x="5272356" y="2857500"/>
                </a:lnTo>
                <a:lnTo>
                  <a:pt x="5278416" y="2853478"/>
                </a:lnTo>
                <a:lnTo>
                  <a:pt x="5301006" y="2819400"/>
                </a:lnTo>
                <a:lnTo>
                  <a:pt x="5325505" y="2768600"/>
                </a:lnTo>
                <a:lnTo>
                  <a:pt x="5349211" y="2730500"/>
                </a:lnTo>
                <a:lnTo>
                  <a:pt x="5364489" y="2696574"/>
                </a:lnTo>
                <a:close/>
              </a:path>
              <a:path w="5769609" h="3721100">
                <a:moveTo>
                  <a:pt x="5768099" y="2273300"/>
                </a:moveTo>
                <a:lnTo>
                  <a:pt x="5747189" y="2273300"/>
                </a:lnTo>
                <a:lnTo>
                  <a:pt x="5719268" y="2324100"/>
                </a:lnTo>
                <a:lnTo>
                  <a:pt x="5690270" y="2362200"/>
                </a:lnTo>
                <a:lnTo>
                  <a:pt x="5660249" y="2400300"/>
                </a:lnTo>
                <a:lnTo>
                  <a:pt x="5629259" y="2438400"/>
                </a:lnTo>
                <a:lnTo>
                  <a:pt x="5597354" y="2476500"/>
                </a:lnTo>
                <a:lnTo>
                  <a:pt x="5564590" y="2501900"/>
                </a:lnTo>
                <a:lnTo>
                  <a:pt x="5531021" y="2540000"/>
                </a:lnTo>
                <a:lnTo>
                  <a:pt x="5496701" y="2578100"/>
                </a:lnTo>
                <a:lnTo>
                  <a:pt x="5461684" y="2616200"/>
                </a:lnTo>
                <a:lnTo>
                  <a:pt x="5426026" y="2641600"/>
                </a:lnTo>
                <a:lnTo>
                  <a:pt x="5389231" y="2679700"/>
                </a:lnTo>
                <a:lnTo>
                  <a:pt x="5364489" y="2696574"/>
                </a:lnTo>
                <a:lnTo>
                  <a:pt x="5349211" y="2730500"/>
                </a:lnTo>
                <a:lnTo>
                  <a:pt x="5325505" y="2768600"/>
                </a:lnTo>
                <a:lnTo>
                  <a:pt x="5301006" y="2819400"/>
                </a:lnTo>
                <a:lnTo>
                  <a:pt x="5278416" y="2853478"/>
                </a:lnTo>
                <a:lnTo>
                  <a:pt x="5310630" y="2832100"/>
                </a:lnTo>
                <a:lnTo>
                  <a:pt x="5348290" y="2794000"/>
                </a:lnTo>
                <a:lnTo>
                  <a:pt x="5385300" y="2755900"/>
                </a:lnTo>
                <a:lnTo>
                  <a:pt x="5421626" y="2717800"/>
                </a:lnTo>
                <a:lnTo>
                  <a:pt x="5457233" y="2692400"/>
                </a:lnTo>
                <a:lnTo>
                  <a:pt x="5492086" y="2654300"/>
                </a:lnTo>
                <a:lnTo>
                  <a:pt x="5526150" y="2616200"/>
                </a:lnTo>
                <a:lnTo>
                  <a:pt x="5559392" y="2578100"/>
                </a:lnTo>
                <a:lnTo>
                  <a:pt x="5591775" y="2540000"/>
                </a:lnTo>
                <a:lnTo>
                  <a:pt x="5623266" y="2501900"/>
                </a:lnTo>
                <a:lnTo>
                  <a:pt x="5653829" y="2463800"/>
                </a:lnTo>
                <a:lnTo>
                  <a:pt x="5683429" y="2413000"/>
                </a:lnTo>
                <a:lnTo>
                  <a:pt x="5712033" y="2374900"/>
                </a:lnTo>
                <a:lnTo>
                  <a:pt x="5739605" y="2336800"/>
                </a:lnTo>
                <a:lnTo>
                  <a:pt x="5766110" y="2286000"/>
                </a:lnTo>
                <a:lnTo>
                  <a:pt x="5769492" y="2286000"/>
                </a:lnTo>
                <a:lnTo>
                  <a:pt x="5768099" y="2273300"/>
                </a:lnTo>
                <a:close/>
              </a:path>
              <a:path w="5769609" h="3721100">
                <a:moveTo>
                  <a:pt x="4090152" y="203200"/>
                </a:moveTo>
                <a:lnTo>
                  <a:pt x="3099692" y="203200"/>
                </a:lnTo>
                <a:lnTo>
                  <a:pt x="3149451" y="215900"/>
                </a:lnTo>
                <a:lnTo>
                  <a:pt x="3248827" y="215900"/>
                </a:lnTo>
                <a:lnTo>
                  <a:pt x="3298428" y="228600"/>
                </a:lnTo>
                <a:lnTo>
                  <a:pt x="3397414" y="228600"/>
                </a:lnTo>
                <a:lnTo>
                  <a:pt x="3496058" y="254000"/>
                </a:lnTo>
                <a:lnTo>
                  <a:pt x="3545231" y="254000"/>
                </a:lnTo>
                <a:lnTo>
                  <a:pt x="3692056" y="292100"/>
                </a:lnTo>
                <a:lnTo>
                  <a:pt x="3740739" y="292100"/>
                </a:lnTo>
                <a:lnTo>
                  <a:pt x="3981980" y="355600"/>
                </a:lnTo>
                <a:lnTo>
                  <a:pt x="4029976" y="381000"/>
                </a:lnTo>
                <a:lnTo>
                  <a:pt x="4173434" y="419100"/>
                </a:lnTo>
                <a:lnTo>
                  <a:pt x="4220955" y="444500"/>
                </a:lnTo>
                <a:lnTo>
                  <a:pt x="4268266" y="457200"/>
                </a:lnTo>
                <a:lnTo>
                  <a:pt x="4315330" y="482600"/>
                </a:lnTo>
                <a:lnTo>
                  <a:pt x="4362111" y="495300"/>
                </a:lnTo>
                <a:lnTo>
                  <a:pt x="4408573" y="520700"/>
                </a:lnTo>
                <a:lnTo>
                  <a:pt x="4454679" y="533400"/>
                </a:lnTo>
                <a:lnTo>
                  <a:pt x="4500392" y="558800"/>
                </a:lnTo>
                <a:lnTo>
                  <a:pt x="4634813" y="635000"/>
                </a:lnTo>
                <a:lnTo>
                  <a:pt x="4721796" y="685800"/>
                </a:lnTo>
                <a:lnTo>
                  <a:pt x="4806333" y="736600"/>
                </a:lnTo>
                <a:lnTo>
                  <a:pt x="4847594" y="762000"/>
                </a:lnTo>
                <a:lnTo>
                  <a:pt x="4888133" y="800100"/>
                </a:lnTo>
                <a:lnTo>
                  <a:pt x="4927916" y="825500"/>
                </a:lnTo>
                <a:lnTo>
                  <a:pt x="4966905" y="863600"/>
                </a:lnTo>
                <a:lnTo>
                  <a:pt x="5005063" y="889000"/>
                </a:lnTo>
                <a:lnTo>
                  <a:pt x="5042355" y="927100"/>
                </a:lnTo>
                <a:lnTo>
                  <a:pt x="5078744" y="952500"/>
                </a:lnTo>
                <a:lnTo>
                  <a:pt x="5114194" y="990600"/>
                </a:lnTo>
                <a:lnTo>
                  <a:pt x="5148667" y="1028700"/>
                </a:lnTo>
                <a:lnTo>
                  <a:pt x="5182127" y="1066800"/>
                </a:lnTo>
                <a:lnTo>
                  <a:pt x="5214635" y="1104900"/>
                </a:lnTo>
                <a:lnTo>
                  <a:pt x="5245080" y="1155700"/>
                </a:lnTo>
                <a:lnTo>
                  <a:pt x="5273496" y="1193800"/>
                </a:lnTo>
                <a:lnTo>
                  <a:pt x="5299920" y="1231900"/>
                </a:lnTo>
                <a:lnTo>
                  <a:pt x="5324387" y="1270000"/>
                </a:lnTo>
                <a:lnTo>
                  <a:pt x="5346933" y="1308100"/>
                </a:lnTo>
                <a:lnTo>
                  <a:pt x="5367594" y="1358900"/>
                </a:lnTo>
                <a:lnTo>
                  <a:pt x="5386406" y="1397000"/>
                </a:lnTo>
                <a:lnTo>
                  <a:pt x="5403403" y="1435100"/>
                </a:lnTo>
                <a:lnTo>
                  <a:pt x="5418623" y="1485900"/>
                </a:lnTo>
                <a:lnTo>
                  <a:pt x="5432100" y="1524000"/>
                </a:lnTo>
                <a:lnTo>
                  <a:pt x="5443870" y="1574800"/>
                </a:lnTo>
                <a:lnTo>
                  <a:pt x="5453969" y="1612900"/>
                </a:lnTo>
                <a:lnTo>
                  <a:pt x="5462432" y="1651000"/>
                </a:lnTo>
                <a:lnTo>
                  <a:pt x="5469296" y="1701800"/>
                </a:lnTo>
                <a:lnTo>
                  <a:pt x="5474595" y="1739900"/>
                </a:lnTo>
                <a:lnTo>
                  <a:pt x="5478367" y="1790700"/>
                </a:lnTo>
                <a:lnTo>
                  <a:pt x="5480645" y="1828800"/>
                </a:lnTo>
                <a:lnTo>
                  <a:pt x="5481467" y="1879600"/>
                </a:lnTo>
                <a:lnTo>
                  <a:pt x="5480867" y="1917700"/>
                </a:lnTo>
                <a:lnTo>
                  <a:pt x="5478881" y="1955800"/>
                </a:lnTo>
                <a:lnTo>
                  <a:pt x="5475546" y="2006600"/>
                </a:lnTo>
                <a:lnTo>
                  <a:pt x="5470896" y="2044700"/>
                </a:lnTo>
                <a:lnTo>
                  <a:pt x="5464967" y="2095500"/>
                </a:lnTo>
                <a:lnTo>
                  <a:pt x="5457796" y="2133600"/>
                </a:lnTo>
                <a:lnTo>
                  <a:pt x="5449418" y="2184400"/>
                </a:lnTo>
                <a:lnTo>
                  <a:pt x="5439868" y="2222500"/>
                </a:lnTo>
                <a:lnTo>
                  <a:pt x="5429182" y="2273300"/>
                </a:lnTo>
                <a:lnTo>
                  <a:pt x="5417396" y="2311400"/>
                </a:lnTo>
                <a:lnTo>
                  <a:pt x="5404545" y="2362200"/>
                </a:lnTo>
                <a:lnTo>
                  <a:pt x="5390666" y="2400300"/>
                </a:lnTo>
                <a:lnTo>
                  <a:pt x="5375793" y="2438400"/>
                </a:lnTo>
                <a:lnTo>
                  <a:pt x="5359964" y="2489200"/>
                </a:lnTo>
                <a:lnTo>
                  <a:pt x="5343212" y="2527300"/>
                </a:lnTo>
                <a:lnTo>
                  <a:pt x="5325575" y="2578100"/>
                </a:lnTo>
                <a:lnTo>
                  <a:pt x="5307087" y="2616200"/>
                </a:lnTo>
                <a:lnTo>
                  <a:pt x="5287784" y="2654300"/>
                </a:lnTo>
                <a:lnTo>
                  <a:pt x="5267702" y="2705100"/>
                </a:lnTo>
                <a:lnTo>
                  <a:pt x="5246877" y="2743200"/>
                </a:lnTo>
                <a:lnTo>
                  <a:pt x="5225345" y="2781300"/>
                </a:lnTo>
                <a:lnTo>
                  <a:pt x="5203140" y="2819400"/>
                </a:lnTo>
                <a:lnTo>
                  <a:pt x="5196907" y="2833264"/>
                </a:lnTo>
                <a:lnTo>
                  <a:pt x="5237660" y="2806700"/>
                </a:lnTo>
                <a:lnTo>
                  <a:pt x="5276195" y="2768600"/>
                </a:lnTo>
                <a:lnTo>
                  <a:pt x="5314307" y="2743200"/>
                </a:lnTo>
                <a:lnTo>
                  <a:pt x="5351989" y="2705100"/>
                </a:lnTo>
                <a:lnTo>
                  <a:pt x="5364489" y="2696574"/>
                </a:lnTo>
                <a:lnTo>
                  <a:pt x="5372088" y="2679700"/>
                </a:lnTo>
                <a:lnTo>
                  <a:pt x="5394101" y="2641600"/>
                </a:lnTo>
                <a:lnTo>
                  <a:pt x="5415212" y="2603500"/>
                </a:lnTo>
                <a:lnTo>
                  <a:pt x="5435387" y="2552700"/>
                </a:lnTo>
                <a:lnTo>
                  <a:pt x="5454589" y="2514600"/>
                </a:lnTo>
                <a:lnTo>
                  <a:pt x="5472782" y="2463800"/>
                </a:lnTo>
                <a:lnTo>
                  <a:pt x="5489931" y="2425700"/>
                </a:lnTo>
                <a:lnTo>
                  <a:pt x="5505999" y="2374900"/>
                </a:lnTo>
                <a:lnTo>
                  <a:pt x="5520950" y="2324100"/>
                </a:lnTo>
                <a:lnTo>
                  <a:pt x="5534748" y="2286000"/>
                </a:lnTo>
                <a:lnTo>
                  <a:pt x="5547358" y="2235200"/>
                </a:lnTo>
                <a:lnTo>
                  <a:pt x="5558743" y="2184400"/>
                </a:lnTo>
                <a:lnTo>
                  <a:pt x="5568867" y="2146300"/>
                </a:lnTo>
                <a:lnTo>
                  <a:pt x="5577695" y="2095500"/>
                </a:lnTo>
                <a:lnTo>
                  <a:pt x="5585190" y="2044700"/>
                </a:lnTo>
                <a:lnTo>
                  <a:pt x="5591316" y="2006600"/>
                </a:lnTo>
                <a:lnTo>
                  <a:pt x="5596038" y="1955800"/>
                </a:lnTo>
                <a:lnTo>
                  <a:pt x="5599319" y="1905000"/>
                </a:lnTo>
                <a:lnTo>
                  <a:pt x="5601124" y="1854200"/>
                </a:lnTo>
                <a:lnTo>
                  <a:pt x="5601416" y="1803400"/>
                </a:lnTo>
                <a:lnTo>
                  <a:pt x="5600160" y="1752600"/>
                </a:lnTo>
                <a:lnTo>
                  <a:pt x="5597319" y="1714500"/>
                </a:lnTo>
                <a:lnTo>
                  <a:pt x="5592296" y="1663700"/>
                </a:lnTo>
                <a:lnTo>
                  <a:pt x="5585236" y="1612900"/>
                </a:lnTo>
                <a:lnTo>
                  <a:pt x="5576195" y="1562100"/>
                </a:lnTo>
                <a:lnTo>
                  <a:pt x="5565230" y="1511300"/>
                </a:lnTo>
                <a:lnTo>
                  <a:pt x="5552397" y="1460500"/>
                </a:lnTo>
                <a:lnTo>
                  <a:pt x="5537754" y="1422400"/>
                </a:lnTo>
                <a:lnTo>
                  <a:pt x="5521357" y="1371600"/>
                </a:lnTo>
                <a:lnTo>
                  <a:pt x="5503264" y="1320800"/>
                </a:lnTo>
                <a:lnTo>
                  <a:pt x="5483530" y="1282700"/>
                </a:lnTo>
                <a:lnTo>
                  <a:pt x="5462213" y="1231900"/>
                </a:lnTo>
                <a:lnTo>
                  <a:pt x="5439370" y="1193800"/>
                </a:lnTo>
                <a:lnTo>
                  <a:pt x="5415057" y="1155700"/>
                </a:lnTo>
                <a:lnTo>
                  <a:pt x="5389331" y="1104900"/>
                </a:lnTo>
                <a:lnTo>
                  <a:pt x="5362250" y="1066800"/>
                </a:lnTo>
                <a:lnTo>
                  <a:pt x="5333869" y="1028700"/>
                </a:lnTo>
                <a:lnTo>
                  <a:pt x="5304245" y="990600"/>
                </a:lnTo>
                <a:lnTo>
                  <a:pt x="5273436" y="952500"/>
                </a:lnTo>
                <a:lnTo>
                  <a:pt x="5241499" y="914400"/>
                </a:lnTo>
                <a:lnTo>
                  <a:pt x="5208489" y="876300"/>
                </a:lnTo>
                <a:lnTo>
                  <a:pt x="5174464" y="838200"/>
                </a:lnTo>
                <a:lnTo>
                  <a:pt x="5139481" y="800100"/>
                </a:lnTo>
                <a:lnTo>
                  <a:pt x="5103596" y="762000"/>
                </a:lnTo>
                <a:lnTo>
                  <a:pt x="5066867" y="736600"/>
                </a:lnTo>
                <a:lnTo>
                  <a:pt x="5029350" y="698500"/>
                </a:lnTo>
                <a:lnTo>
                  <a:pt x="4991101" y="673100"/>
                </a:lnTo>
                <a:lnTo>
                  <a:pt x="4952178" y="647700"/>
                </a:lnTo>
                <a:lnTo>
                  <a:pt x="4912638" y="609600"/>
                </a:lnTo>
                <a:lnTo>
                  <a:pt x="4788004" y="533400"/>
                </a:lnTo>
                <a:lnTo>
                  <a:pt x="4659477" y="457200"/>
                </a:lnTo>
                <a:lnTo>
                  <a:pt x="4482686" y="355600"/>
                </a:lnTo>
                <a:lnTo>
                  <a:pt x="4437611" y="342900"/>
                </a:lnTo>
                <a:lnTo>
                  <a:pt x="4392213" y="317500"/>
                </a:lnTo>
                <a:lnTo>
                  <a:pt x="4346505" y="304800"/>
                </a:lnTo>
                <a:lnTo>
                  <a:pt x="4300500" y="279400"/>
                </a:lnTo>
                <a:lnTo>
                  <a:pt x="4254213" y="266700"/>
                </a:lnTo>
                <a:lnTo>
                  <a:pt x="4207657" y="241300"/>
                </a:lnTo>
                <a:lnTo>
                  <a:pt x="4113793" y="215900"/>
                </a:lnTo>
                <a:lnTo>
                  <a:pt x="4090152" y="203200"/>
                </a:lnTo>
                <a:close/>
              </a:path>
              <a:path w="5769609" h="3721100">
                <a:moveTo>
                  <a:pt x="3337350" y="25400"/>
                </a:moveTo>
                <a:lnTo>
                  <a:pt x="2334187" y="25400"/>
                </a:lnTo>
                <a:lnTo>
                  <a:pt x="2284271" y="38100"/>
                </a:lnTo>
                <a:lnTo>
                  <a:pt x="3387107" y="38100"/>
                </a:lnTo>
                <a:lnTo>
                  <a:pt x="3337350" y="25400"/>
                </a:lnTo>
                <a:close/>
              </a:path>
              <a:path w="5769609" h="3721100">
                <a:moveTo>
                  <a:pt x="3237571" y="12700"/>
                </a:moveTo>
                <a:lnTo>
                  <a:pt x="2434239" y="12700"/>
                </a:lnTo>
                <a:lnTo>
                  <a:pt x="2384179" y="25400"/>
                </a:lnTo>
                <a:lnTo>
                  <a:pt x="3287502" y="25400"/>
                </a:lnTo>
                <a:lnTo>
                  <a:pt x="3237571" y="12700"/>
                </a:lnTo>
                <a:close/>
              </a:path>
              <a:path w="5769609" h="3721100">
                <a:moveTo>
                  <a:pt x="3087365" y="0"/>
                </a:moveTo>
                <a:lnTo>
                  <a:pt x="2584740" y="0"/>
                </a:lnTo>
                <a:lnTo>
                  <a:pt x="2534528" y="12700"/>
                </a:lnTo>
                <a:lnTo>
                  <a:pt x="3137494" y="12700"/>
                </a:lnTo>
                <a:lnTo>
                  <a:pt x="3087365" y="0"/>
                </a:lnTo>
                <a:close/>
              </a:path>
            </a:pathLst>
          </a:custGeom>
          <a:solidFill>
            <a:srgbClr val="337AB7"/>
          </a:solidFill>
        </p:spPr>
        <p:txBody>
          <a:bodyPr wrap="square" lIns="0" tIns="0" rIns="0" bIns="0" rtlCol="0"/>
          <a:lstStyle/>
          <a:p>
            <a:pPr defTabSz="831738"/>
            <a:endParaRPr sz="1637" kern="0">
              <a:solidFill>
                <a:sysClr val="windowText" lastClr="000000"/>
              </a:solidFill>
            </a:endParaRPr>
          </a:p>
        </p:txBody>
      </p:sp>
      <p:grpSp>
        <p:nvGrpSpPr>
          <p:cNvPr id="4" name="object 4"/>
          <p:cNvGrpSpPr/>
          <p:nvPr/>
        </p:nvGrpSpPr>
        <p:grpSpPr>
          <a:xfrm>
            <a:off x="10433278" y="4261054"/>
            <a:ext cx="5754020" cy="3384718"/>
            <a:chOff x="11469460" y="4684529"/>
            <a:chExt cx="6325870" cy="3721100"/>
          </a:xfrm>
        </p:grpSpPr>
        <p:sp>
          <p:nvSpPr>
            <p:cNvPr id="5" name="object 5"/>
            <p:cNvSpPr/>
            <p:nvPr/>
          </p:nvSpPr>
          <p:spPr>
            <a:xfrm>
              <a:off x="11469460" y="4684529"/>
              <a:ext cx="5769610" cy="3721100"/>
            </a:xfrm>
            <a:custGeom>
              <a:avLst/>
              <a:gdLst/>
              <a:ahLst/>
              <a:cxnLst/>
              <a:rect l="l" t="t" r="r" b="b"/>
              <a:pathLst>
                <a:path w="5769609" h="3721100">
                  <a:moveTo>
                    <a:pt x="3126672" y="3708400"/>
                  </a:moveTo>
                  <a:lnTo>
                    <a:pt x="2430467" y="3708400"/>
                  </a:lnTo>
                  <a:lnTo>
                    <a:pt x="2480089" y="3721100"/>
                  </a:lnTo>
                  <a:lnTo>
                    <a:pt x="3077033" y="3721100"/>
                  </a:lnTo>
                  <a:lnTo>
                    <a:pt x="3126672" y="3708400"/>
                  </a:lnTo>
                  <a:close/>
                </a:path>
                <a:path w="5769609" h="3721100">
                  <a:moveTo>
                    <a:pt x="3275252" y="3695700"/>
                  </a:moveTo>
                  <a:lnTo>
                    <a:pt x="2331393" y="3695700"/>
                  </a:lnTo>
                  <a:lnTo>
                    <a:pt x="2380899" y="3708400"/>
                  </a:lnTo>
                  <a:lnTo>
                    <a:pt x="3225789" y="3708400"/>
                  </a:lnTo>
                  <a:lnTo>
                    <a:pt x="3275252" y="3695700"/>
                  </a:lnTo>
                  <a:close/>
                </a:path>
                <a:path w="5769609" h="3721100">
                  <a:moveTo>
                    <a:pt x="3436765" y="38100"/>
                  </a:moveTo>
                  <a:lnTo>
                    <a:pt x="2234439" y="38100"/>
                  </a:lnTo>
                  <a:lnTo>
                    <a:pt x="2184700" y="50800"/>
                  </a:lnTo>
                  <a:lnTo>
                    <a:pt x="2135061" y="50800"/>
                  </a:lnTo>
                  <a:lnTo>
                    <a:pt x="1937685" y="101600"/>
                  </a:lnTo>
                  <a:lnTo>
                    <a:pt x="1888677" y="101600"/>
                  </a:lnTo>
                  <a:lnTo>
                    <a:pt x="1742592" y="139700"/>
                  </a:lnTo>
                  <a:lnTo>
                    <a:pt x="1694238" y="165100"/>
                  </a:lnTo>
                  <a:lnTo>
                    <a:pt x="1502751" y="215900"/>
                  </a:lnTo>
                  <a:lnTo>
                    <a:pt x="1455403" y="241300"/>
                  </a:lnTo>
                  <a:lnTo>
                    <a:pt x="1368707" y="266700"/>
                  </a:lnTo>
                  <a:lnTo>
                    <a:pt x="1325329" y="292100"/>
                  </a:lnTo>
                  <a:lnTo>
                    <a:pt x="1281982" y="304800"/>
                  </a:lnTo>
                  <a:lnTo>
                    <a:pt x="1238707" y="330200"/>
                  </a:lnTo>
                  <a:lnTo>
                    <a:pt x="1195541" y="342900"/>
                  </a:lnTo>
                  <a:lnTo>
                    <a:pt x="1152525" y="368300"/>
                  </a:lnTo>
                  <a:lnTo>
                    <a:pt x="1109697" y="381000"/>
                  </a:lnTo>
                  <a:lnTo>
                    <a:pt x="982735" y="457200"/>
                  </a:lnTo>
                  <a:lnTo>
                    <a:pt x="858876" y="533400"/>
                  </a:lnTo>
                  <a:lnTo>
                    <a:pt x="778548" y="584200"/>
                  </a:lnTo>
                  <a:lnTo>
                    <a:pt x="700382" y="635000"/>
                  </a:lnTo>
                  <a:lnTo>
                    <a:pt x="662207" y="673100"/>
                  </a:lnTo>
                  <a:lnTo>
                    <a:pt x="624690" y="698500"/>
                  </a:lnTo>
                  <a:lnTo>
                    <a:pt x="587869" y="723900"/>
                  </a:lnTo>
                  <a:lnTo>
                    <a:pt x="551785" y="762000"/>
                  </a:lnTo>
                  <a:lnTo>
                    <a:pt x="516475" y="787400"/>
                  </a:lnTo>
                  <a:lnTo>
                    <a:pt x="481979" y="825500"/>
                  </a:lnTo>
                  <a:lnTo>
                    <a:pt x="448337" y="863600"/>
                  </a:lnTo>
                  <a:lnTo>
                    <a:pt x="415587" y="889000"/>
                  </a:lnTo>
                  <a:lnTo>
                    <a:pt x="383768" y="927100"/>
                  </a:lnTo>
                  <a:lnTo>
                    <a:pt x="352920" y="965200"/>
                  </a:lnTo>
                  <a:lnTo>
                    <a:pt x="323081" y="1003300"/>
                  </a:lnTo>
                  <a:lnTo>
                    <a:pt x="294291" y="1041400"/>
                  </a:lnTo>
                  <a:lnTo>
                    <a:pt x="266589" y="1079500"/>
                  </a:lnTo>
                  <a:lnTo>
                    <a:pt x="240014" y="1117600"/>
                  </a:lnTo>
                  <a:lnTo>
                    <a:pt x="214605" y="1155700"/>
                  </a:lnTo>
                  <a:lnTo>
                    <a:pt x="190401" y="1193800"/>
                  </a:lnTo>
                  <a:lnTo>
                    <a:pt x="167441" y="1231900"/>
                  </a:lnTo>
                  <a:lnTo>
                    <a:pt x="145765" y="1270000"/>
                  </a:lnTo>
                  <a:lnTo>
                    <a:pt x="125411" y="1320800"/>
                  </a:lnTo>
                  <a:lnTo>
                    <a:pt x="106419" y="1358900"/>
                  </a:lnTo>
                  <a:lnTo>
                    <a:pt x="88827" y="1397000"/>
                  </a:lnTo>
                  <a:lnTo>
                    <a:pt x="72675" y="1447800"/>
                  </a:lnTo>
                  <a:lnTo>
                    <a:pt x="58002" y="1498600"/>
                  </a:lnTo>
                  <a:lnTo>
                    <a:pt x="44848" y="1536700"/>
                  </a:lnTo>
                  <a:lnTo>
                    <a:pt x="33250" y="1587500"/>
                  </a:lnTo>
                  <a:lnTo>
                    <a:pt x="23248" y="1638300"/>
                  </a:lnTo>
                  <a:lnTo>
                    <a:pt x="14882" y="1676400"/>
                  </a:lnTo>
                  <a:lnTo>
                    <a:pt x="8191" y="1727200"/>
                  </a:lnTo>
                  <a:lnTo>
                    <a:pt x="3673" y="1778000"/>
                  </a:lnTo>
                  <a:lnTo>
                    <a:pt x="954" y="1828800"/>
                  </a:lnTo>
                  <a:lnTo>
                    <a:pt x="0" y="1879600"/>
                  </a:lnTo>
                  <a:lnTo>
                    <a:pt x="774" y="1930400"/>
                  </a:lnTo>
                  <a:lnTo>
                    <a:pt x="3243" y="1968500"/>
                  </a:lnTo>
                  <a:lnTo>
                    <a:pt x="7373" y="2019300"/>
                  </a:lnTo>
                  <a:lnTo>
                    <a:pt x="13128" y="2070100"/>
                  </a:lnTo>
                  <a:lnTo>
                    <a:pt x="20475" y="2108200"/>
                  </a:lnTo>
                  <a:lnTo>
                    <a:pt x="29379" y="2159000"/>
                  </a:lnTo>
                  <a:lnTo>
                    <a:pt x="39805" y="2197100"/>
                  </a:lnTo>
                  <a:lnTo>
                    <a:pt x="51719" y="2247900"/>
                  </a:lnTo>
                  <a:lnTo>
                    <a:pt x="65086" y="2286000"/>
                  </a:lnTo>
                  <a:lnTo>
                    <a:pt x="79872" y="2324100"/>
                  </a:lnTo>
                  <a:lnTo>
                    <a:pt x="96043" y="2374900"/>
                  </a:lnTo>
                  <a:lnTo>
                    <a:pt x="113563" y="2413000"/>
                  </a:lnTo>
                  <a:lnTo>
                    <a:pt x="132398" y="2451100"/>
                  </a:lnTo>
                  <a:lnTo>
                    <a:pt x="152514" y="2489200"/>
                  </a:lnTo>
                  <a:lnTo>
                    <a:pt x="173877" y="2527300"/>
                  </a:lnTo>
                  <a:lnTo>
                    <a:pt x="196451" y="2565400"/>
                  </a:lnTo>
                  <a:lnTo>
                    <a:pt x="220202" y="2603500"/>
                  </a:lnTo>
                  <a:lnTo>
                    <a:pt x="245096" y="2641600"/>
                  </a:lnTo>
                  <a:lnTo>
                    <a:pt x="271099" y="2679700"/>
                  </a:lnTo>
                  <a:lnTo>
                    <a:pt x="298175" y="2717800"/>
                  </a:lnTo>
                  <a:lnTo>
                    <a:pt x="326290" y="2755900"/>
                  </a:lnTo>
                  <a:lnTo>
                    <a:pt x="355410" y="2794000"/>
                  </a:lnTo>
                  <a:lnTo>
                    <a:pt x="385500" y="2819400"/>
                  </a:lnTo>
                  <a:lnTo>
                    <a:pt x="416526" y="2857500"/>
                  </a:lnTo>
                  <a:lnTo>
                    <a:pt x="448453" y="2895600"/>
                  </a:lnTo>
                  <a:lnTo>
                    <a:pt x="481246" y="2921000"/>
                  </a:lnTo>
                  <a:lnTo>
                    <a:pt x="514872" y="2959100"/>
                  </a:lnTo>
                  <a:lnTo>
                    <a:pt x="549295" y="2984500"/>
                  </a:lnTo>
                  <a:lnTo>
                    <a:pt x="584482" y="3009900"/>
                  </a:lnTo>
                  <a:lnTo>
                    <a:pt x="620397" y="3048000"/>
                  </a:lnTo>
                  <a:lnTo>
                    <a:pt x="657006" y="3073400"/>
                  </a:lnTo>
                  <a:lnTo>
                    <a:pt x="694274" y="3098800"/>
                  </a:lnTo>
                  <a:lnTo>
                    <a:pt x="732168" y="3124200"/>
                  </a:lnTo>
                  <a:lnTo>
                    <a:pt x="770652" y="3162300"/>
                  </a:lnTo>
                  <a:lnTo>
                    <a:pt x="849255" y="3213100"/>
                  </a:lnTo>
                  <a:lnTo>
                    <a:pt x="929805" y="3263900"/>
                  </a:lnTo>
                  <a:lnTo>
                    <a:pt x="970725" y="3276600"/>
                  </a:lnTo>
                  <a:lnTo>
                    <a:pt x="1095646" y="3352800"/>
                  </a:lnTo>
                  <a:lnTo>
                    <a:pt x="1137893" y="3365500"/>
                  </a:lnTo>
                  <a:lnTo>
                    <a:pt x="1180385" y="3390900"/>
                  </a:lnTo>
                  <a:lnTo>
                    <a:pt x="1223088" y="3403600"/>
                  </a:lnTo>
                  <a:lnTo>
                    <a:pt x="1265967" y="3429000"/>
                  </a:lnTo>
                  <a:lnTo>
                    <a:pt x="1308988" y="3441700"/>
                  </a:lnTo>
                  <a:lnTo>
                    <a:pt x="1352117" y="3467100"/>
                  </a:lnTo>
                  <a:lnTo>
                    <a:pt x="1438558" y="3492500"/>
                  </a:lnTo>
                  <a:lnTo>
                    <a:pt x="1481802" y="3517900"/>
                  </a:lnTo>
                  <a:lnTo>
                    <a:pt x="1696872" y="3581400"/>
                  </a:lnTo>
                  <a:lnTo>
                    <a:pt x="1889865" y="3632200"/>
                  </a:lnTo>
                  <a:lnTo>
                    <a:pt x="1938475" y="3632200"/>
                  </a:lnTo>
                  <a:lnTo>
                    <a:pt x="2085054" y="3670300"/>
                  </a:lnTo>
                  <a:lnTo>
                    <a:pt x="2134138" y="3670300"/>
                  </a:lnTo>
                  <a:lnTo>
                    <a:pt x="2232597" y="3695700"/>
                  </a:lnTo>
                  <a:lnTo>
                    <a:pt x="3324640" y="3695700"/>
                  </a:lnTo>
                  <a:lnTo>
                    <a:pt x="3373946" y="3683000"/>
                  </a:lnTo>
                  <a:lnTo>
                    <a:pt x="3423164" y="3683000"/>
                  </a:lnTo>
                  <a:lnTo>
                    <a:pt x="3521300" y="3657600"/>
                  </a:lnTo>
                  <a:lnTo>
                    <a:pt x="3570204" y="3657600"/>
                  </a:lnTo>
                  <a:lnTo>
                    <a:pt x="3908765" y="3568700"/>
                  </a:lnTo>
                  <a:lnTo>
                    <a:pt x="2761599" y="3568700"/>
                  </a:lnTo>
                  <a:lnTo>
                    <a:pt x="2712729" y="3556000"/>
                  </a:lnTo>
                  <a:lnTo>
                    <a:pt x="2566435" y="3556000"/>
                  </a:lnTo>
                  <a:lnTo>
                    <a:pt x="2517802" y="3543300"/>
                  </a:lnTo>
                  <a:lnTo>
                    <a:pt x="2469250" y="3543300"/>
                  </a:lnTo>
                  <a:lnTo>
                    <a:pt x="2420787" y="3530600"/>
                  </a:lnTo>
                  <a:lnTo>
                    <a:pt x="2372420" y="3530600"/>
                  </a:lnTo>
                  <a:lnTo>
                    <a:pt x="2324159" y="3517900"/>
                  </a:lnTo>
                  <a:lnTo>
                    <a:pt x="2276012" y="3517900"/>
                  </a:lnTo>
                  <a:lnTo>
                    <a:pt x="2227987" y="3505200"/>
                  </a:lnTo>
                  <a:lnTo>
                    <a:pt x="2187647" y="3505200"/>
                  </a:lnTo>
                  <a:lnTo>
                    <a:pt x="2105583" y="3479800"/>
                  </a:lnTo>
                  <a:lnTo>
                    <a:pt x="2063933" y="3479800"/>
                  </a:lnTo>
                  <a:lnTo>
                    <a:pt x="1936948" y="3441700"/>
                  </a:lnTo>
                  <a:lnTo>
                    <a:pt x="1894066" y="3441700"/>
                  </a:lnTo>
                  <a:lnTo>
                    <a:pt x="1720747" y="3390900"/>
                  </a:lnTo>
                  <a:lnTo>
                    <a:pt x="1677155" y="3365500"/>
                  </a:lnTo>
                  <a:lnTo>
                    <a:pt x="1546337" y="3327400"/>
                  </a:lnTo>
                  <a:lnTo>
                    <a:pt x="1502840" y="3302000"/>
                  </a:lnTo>
                  <a:lnTo>
                    <a:pt x="1416232" y="3276600"/>
                  </a:lnTo>
                  <a:lnTo>
                    <a:pt x="1373195" y="3251200"/>
                  </a:lnTo>
                  <a:lnTo>
                    <a:pt x="1330384" y="3238500"/>
                  </a:lnTo>
                  <a:lnTo>
                    <a:pt x="1287837" y="3213100"/>
                  </a:lnTo>
                  <a:lnTo>
                    <a:pt x="1245591" y="3200400"/>
                  </a:lnTo>
                  <a:lnTo>
                    <a:pt x="1121024" y="3124200"/>
                  </a:lnTo>
                  <a:lnTo>
                    <a:pt x="1080349" y="3111500"/>
                  </a:lnTo>
                  <a:lnTo>
                    <a:pt x="1000491" y="3060700"/>
                  </a:lnTo>
                  <a:lnTo>
                    <a:pt x="961381" y="3035300"/>
                  </a:lnTo>
                  <a:lnTo>
                    <a:pt x="922867" y="3009900"/>
                  </a:lnTo>
                  <a:lnTo>
                    <a:pt x="884986" y="2984500"/>
                  </a:lnTo>
                  <a:lnTo>
                    <a:pt x="847774" y="2959100"/>
                  </a:lnTo>
                  <a:lnTo>
                    <a:pt x="811268" y="2933700"/>
                  </a:lnTo>
                  <a:lnTo>
                    <a:pt x="775506" y="2895600"/>
                  </a:lnTo>
                  <a:lnTo>
                    <a:pt x="740523" y="2870200"/>
                  </a:lnTo>
                  <a:lnTo>
                    <a:pt x="706358" y="2844800"/>
                  </a:lnTo>
                  <a:lnTo>
                    <a:pt x="673046" y="2819400"/>
                  </a:lnTo>
                  <a:lnTo>
                    <a:pt x="640625" y="2781300"/>
                  </a:lnTo>
                  <a:lnTo>
                    <a:pt x="609132" y="2755900"/>
                  </a:lnTo>
                  <a:lnTo>
                    <a:pt x="578603" y="2717800"/>
                  </a:lnTo>
                  <a:lnTo>
                    <a:pt x="549075" y="2692400"/>
                  </a:lnTo>
                  <a:lnTo>
                    <a:pt x="520586" y="2654300"/>
                  </a:lnTo>
                  <a:lnTo>
                    <a:pt x="493171" y="2616200"/>
                  </a:lnTo>
                  <a:lnTo>
                    <a:pt x="466869" y="2590800"/>
                  </a:lnTo>
                  <a:lnTo>
                    <a:pt x="441716" y="2552700"/>
                  </a:lnTo>
                  <a:lnTo>
                    <a:pt x="417748" y="2514600"/>
                  </a:lnTo>
                  <a:lnTo>
                    <a:pt x="395003" y="2476500"/>
                  </a:lnTo>
                  <a:lnTo>
                    <a:pt x="373517" y="2438400"/>
                  </a:lnTo>
                  <a:lnTo>
                    <a:pt x="353328" y="2400300"/>
                  </a:lnTo>
                  <a:lnTo>
                    <a:pt x="334472" y="2362200"/>
                  </a:lnTo>
                  <a:lnTo>
                    <a:pt x="316986" y="2324100"/>
                  </a:lnTo>
                  <a:lnTo>
                    <a:pt x="300908" y="2286000"/>
                  </a:lnTo>
                  <a:lnTo>
                    <a:pt x="286273" y="2247900"/>
                  </a:lnTo>
                  <a:lnTo>
                    <a:pt x="273119" y="2209800"/>
                  </a:lnTo>
                  <a:lnTo>
                    <a:pt x="261482" y="2159000"/>
                  </a:lnTo>
                  <a:lnTo>
                    <a:pt x="251401" y="2120900"/>
                  </a:lnTo>
                  <a:lnTo>
                    <a:pt x="242910" y="2082800"/>
                  </a:lnTo>
                  <a:lnTo>
                    <a:pt x="236048" y="2032000"/>
                  </a:lnTo>
                  <a:lnTo>
                    <a:pt x="230852" y="1993900"/>
                  </a:lnTo>
                  <a:lnTo>
                    <a:pt x="227357" y="1943100"/>
                  </a:lnTo>
                  <a:lnTo>
                    <a:pt x="225601" y="1892300"/>
                  </a:lnTo>
                  <a:lnTo>
                    <a:pt x="225621" y="1854200"/>
                  </a:lnTo>
                  <a:lnTo>
                    <a:pt x="227454" y="1803400"/>
                  </a:lnTo>
                  <a:lnTo>
                    <a:pt x="231137" y="1752600"/>
                  </a:lnTo>
                  <a:lnTo>
                    <a:pt x="238374" y="1701800"/>
                  </a:lnTo>
                  <a:lnTo>
                    <a:pt x="247512" y="1663700"/>
                  </a:lnTo>
                  <a:lnTo>
                    <a:pt x="258500" y="1612900"/>
                  </a:lnTo>
                  <a:lnTo>
                    <a:pt x="271284" y="1562100"/>
                  </a:lnTo>
                  <a:lnTo>
                    <a:pt x="285814" y="1524000"/>
                  </a:lnTo>
                  <a:lnTo>
                    <a:pt x="302037" y="1473200"/>
                  </a:lnTo>
                  <a:lnTo>
                    <a:pt x="319901" y="1435100"/>
                  </a:lnTo>
                  <a:lnTo>
                    <a:pt x="339355" y="1397000"/>
                  </a:lnTo>
                  <a:lnTo>
                    <a:pt x="360346" y="1346200"/>
                  </a:lnTo>
                  <a:lnTo>
                    <a:pt x="382823" y="1308100"/>
                  </a:lnTo>
                  <a:lnTo>
                    <a:pt x="406734" y="1270000"/>
                  </a:lnTo>
                  <a:lnTo>
                    <a:pt x="432026" y="1231900"/>
                  </a:lnTo>
                  <a:lnTo>
                    <a:pt x="458648" y="1193800"/>
                  </a:lnTo>
                  <a:lnTo>
                    <a:pt x="486547" y="1155700"/>
                  </a:lnTo>
                  <a:lnTo>
                    <a:pt x="515673" y="1117600"/>
                  </a:lnTo>
                  <a:lnTo>
                    <a:pt x="545973" y="1079500"/>
                  </a:lnTo>
                  <a:lnTo>
                    <a:pt x="577394" y="1054100"/>
                  </a:lnTo>
                  <a:lnTo>
                    <a:pt x="609886" y="1016000"/>
                  </a:lnTo>
                  <a:lnTo>
                    <a:pt x="643396" y="977900"/>
                  </a:lnTo>
                  <a:lnTo>
                    <a:pt x="677872" y="952500"/>
                  </a:lnTo>
                  <a:lnTo>
                    <a:pt x="713263" y="914400"/>
                  </a:lnTo>
                  <a:lnTo>
                    <a:pt x="749516" y="889000"/>
                  </a:lnTo>
                  <a:lnTo>
                    <a:pt x="786579" y="850900"/>
                  </a:lnTo>
                  <a:lnTo>
                    <a:pt x="824401" y="825500"/>
                  </a:lnTo>
                  <a:lnTo>
                    <a:pt x="862929" y="800100"/>
                  </a:lnTo>
                  <a:lnTo>
                    <a:pt x="941898" y="749300"/>
                  </a:lnTo>
                  <a:lnTo>
                    <a:pt x="982235" y="711200"/>
                  </a:lnTo>
                  <a:lnTo>
                    <a:pt x="1023071" y="685800"/>
                  </a:lnTo>
                  <a:lnTo>
                    <a:pt x="1064353" y="673100"/>
                  </a:lnTo>
                  <a:lnTo>
                    <a:pt x="1232914" y="571500"/>
                  </a:lnTo>
                  <a:lnTo>
                    <a:pt x="1275653" y="558800"/>
                  </a:lnTo>
                  <a:lnTo>
                    <a:pt x="1318526" y="533400"/>
                  </a:lnTo>
                  <a:lnTo>
                    <a:pt x="1361483" y="520700"/>
                  </a:lnTo>
                  <a:lnTo>
                    <a:pt x="1404472" y="495300"/>
                  </a:lnTo>
                  <a:lnTo>
                    <a:pt x="1447440" y="482600"/>
                  </a:lnTo>
                  <a:lnTo>
                    <a:pt x="1490336" y="457200"/>
                  </a:lnTo>
                  <a:lnTo>
                    <a:pt x="1533108" y="444500"/>
                  </a:lnTo>
                  <a:lnTo>
                    <a:pt x="1579949" y="431800"/>
                  </a:lnTo>
                  <a:lnTo>
                    <a:pt x="1627010" y="406400"/>
                  </a:lnTo>
                  <a:lnTo>
                    <a:pt x="2156751" y="266700"/>
                  </a:lnTo>
                  <a:lnTo>
                    <a:pt x="2205793" y="266700"/>
                  </a:lnTo>
                  <a:lnTo>
                    <a:pt x="2304205" y="241300"/>
                  </a:lnTo>
                  <a:lnTo>
                    <a:pt x="2353557" y="241300"/>
                  </a:lnTo>
                  <a:lnTo>
                    <a:pt x="2402997" y="228600"/>
                  </a:lnTo>
                  <a:lnTo>
                    <a:pt x="2452516" y="228600"/>
                  </a:lnTo>
                  <a:lnTo>
                    <a:pt x="2502105" y="215900"/>
                  </a:lnTo>
                  <a:lnTo>
                    <a:pt x="2601463" y="215900"/>
                  </a:lnTo>
                  <a:lnTo>
                    <a:pt x="2651214" y="203200"/>
                  </a:lnTo>
                  <a:lnTo>
                    <a:pt x="4090152" y="203200"/>
                  </a:lnTo>
                  <a:lnTo>
                    <a:pt x="4066512" y="190500"/>
                  </a:lnTo>
                  <a:lnTo>
                    <a:pt x="3632970" y="76200"/>
                  </a:lnTo>
                  <a:lnTo>
                    <a:pt x="3584158" y="76200"/>
                  </a:lnTo>
                  <a:lnTo>
                    <a:pt x="3436765" y="38100"/>
                  </a:lnTo>
                  <a:close/>
                </a:path>
                <a:path w="5769609" h="3721100">
                  <a:moveTo>
                    <a:pt x="5278416" y="2853478"/>
                  </a:moveTo>
                  <a:lnTo>
                    <a:pt x="5272356" y="2857500"/>
                  </a:lnTo>
                  <a:lnTo>
                    <a:pt x="5233502" y="2895600"/>
                  </a:lnTo>
                  <a:lnTo>
                    <a:pt x="5194103" y="2921000"/>
                  </a:lnTo>
                  <a:lnTo>
                    <a:pt x="5154193" y="2959100"/>
                  </a:lnTo>
                  <a:lnTo>
                    <a:pt x="5104522" y="2990277"/>
                  </a:lnTo>
                  <a:lnTo>
                    <a:pt x="5083288" y="3022600"/>
                  </a:lnTo>
                  <a:lnTo>
                    <a:pt x="5057802" y="3060700"/>
                  </a:lnTo>
                  <a:lnTo>
                    <a:pt x="5031893" y="3098800"/>
                  </a:lnTo>
                  <a:lnTo>
                    <a:pt x="5005598" y="3136900"/>
                  </a:lnTo>
                  <a:lnTo>
                    <a:pt x="4978952" y="3175000"/>
                  </a:lnTo>
                  <a:lnTo>
                    <a:pt x="4951991" y="3213100"/>
                  </a:lnTo>
                  <a:lnTo>
                    <a:pt x="4924751" y="3251200"/>
                  </a:lnTo>
                  <a:lnTo>
                    <a:pt x="4897267" y="3289300"/>
                  </a:lnTo>
                  <a:lnTo>
                    <a:pt x="4867604" y="3327400"/>
                  </a:lnTo>
                  <a:lnTo>
                    <a:pt x="4837546" y="3365500"/>
                  </a:lnTo>
                  <a:lnTo>
                    <a:pt x="4807110" y="3403600"/>
                  </a:lnTo>
                  <a:lnTo>
                    <a:pt x="4776316" y="3441700"/>
                  </a:lnTo>
                  <a:lnTo>
                    <a:pt x="4745181" y="3479800"/>
                  </a:lnTo>
                  <a:lnTo>
                    <a:pt x="4713725" y="3517900"/>
                  </a:lnTo>
                  <a:lnTo>
                    <a:pt x="4681964" y="3556000"/>
                  </a:lnTo>
                  <a:lnTo>
                    <a:pt x="4617607" y="3632200"/>
                  </a:lnTo>
                  <a:lnTo>
                    <a:pt x="4581109" y="3670300"/>
                  </a:lnTo>
                  <a:lnTo>
                    <a:pt x="4581214" y="3683000"/>
                  </a:lnTo>
                  <a:lnTo>
                    <a:pt x="4601475" y="3683000"/>
                  </a:lnTo>
                  <a:lnTo>
                    <a:pt x="4634277" y="3644900"/>
                  </a:lnTo>
                  <a:lnTo>
                    <a:pt x="4667114" y="3619500"/>
                  </a:lnTo>
                  <a:lnTo>
                    <a:pt x="4732749" y="3543300"/>
                  </a:lnTo>
                  <a:lnTo>
                    <a:pt x="4765474" y="3517900"/>
                  </a:lnTo>
                  <a:lnTo>
                    <a:pt x="4862852" y="3403600"/>
                  </a:lnTo>
                  <a:lnTo>
                    <a:pt x="4926746" y="3327400"/>
                  </a:lnTo>
                  <a:lnTo>
                    <a:pt x="4958277" y="3289300"/>
                  </a:lnTo>
                  <a:lnTo>
                    <a:pt x="4989483" y="3251200"/>
                  </a:lnTo>
                  <a:lnTo>
                    <a:pt x="5020328" y="3213100"/>
                  </a:lnTo>
                  <a:lnTo>
                    <a:pt x="5050776" y="3175000"/>
                  </a:lnTo>
                  <a:lnTo>
                    <a:pt x="5080791" y="3136900"/>
                  </a:lnTo>
                  <a:lnTo>
                    <a:pt x="5110337" y="3098800"/>
                  </a:lnTo>
                  <a:lnTo>
                    <a:pt x="5139378" y="3060700"/>
                  </a:lnTo>
                  <a:lnTo>
                    <a:pt x="5167879" y="3022600"/>
                  </a:lnTo>
                  <a:lnTo>
                    <a:pt x="5195802" y="2984500"/>
                  </a:lnTo>
                  <a:lnTo>
                    <a:pt x="5223112" y="2933700"/>
                  </a:lnTo>
                  <a:lnTo>
                    <a:pt x="5249774" y="2895600"/>
                  </a:lnTo>
                  <a:lnTo>
                    <a:pt x="5275750" y="2857500"/>
                  </a:lnTo>
                  <a:lnTo>
                    <a:pt x="5278416" y="2853478"/>
                  </a:lnTo>
                  <a:close/>
                </a:path>
                <a:path w="5769609" h="3721100">
                  <a:moveTo>
                    <a:pt x="5196907" y="2833264"/>
                  </a:moveTo>
                  <a:lnTo>
                    <a:pt x="5119604" y="2882900"/>
                  </a:lnTo>
                  <a:lnTo>
                    <a:pt x="5079463" y="2921000"/>
                  </a:lnTo>
                  <a:lnTo>
                    <a:pt x="5038941" y="2946400"/>
                  </a:lnTo>
                  <a:lnTo>
                    <a:pt x="4915175" y="3022600"/>
                  </a:lnTo>
                  <a:lnTo>
                    <a:pt x="4745334" y="3124200"/>
                  </a:lnTo>
                  <a:lnTo>
                    <a:pt x="4702068" y="3136900"/>
                  </a:lnTo>
                  <a:lnTo>
                    <a:pt x="4614630" y="3187700"/>
                  </a:lnTo>
                  <a:lnTo>
                    <a:pt x="4570475" y="3200400"/>
                  </a:lnTo>
                  <a:lnTo>
                    <a:pt x="4481331" y="3251200"/>
                  </a:lnTo>
                  <a:lnTo>
                    <a:pt x="4391135" y="3276600"/>
                  </a:lnTo>
                  <a:lnTo>
                    <a:pt x="4345662" y="3302000"/>
                  </a:lnTo>
                  <a:lnTo>
                    <a:pt x="4299952" y="3314700"/>
                  </a:lnTo>
                  <a:lnTo>
                    <a:pt x="4254011" y="3340100"/>
                  </a:lnTo>
                  <a:lnTo>
                    <a:pt x="3687853" y="3492500"/>
                  </a:lnTo>
                  <a:lnTo>
                    <a:pt x="3639688" y="3492500"/>
                  </a:lnTo>
                  <a:lnTo>
                    <a:pt x="3543028" y="3517900"/>
                  </a:lnTo>
                  <a:lnTo>
                    <a:pt x="3494551" y="3517900"/>
                  </a:lnTo>
                  <a:lnTo>
                    <a:pt x="3445986" y="3530600"/>
                  </a:lnTo>
                  <a:lnTo>
                    <a:pt x="3397342" y="3530600"/>
                  </a:lnTo>
                  <a:lnTo>
                    <a:pt x="3348628" y="3543300"/>
                  </a:lnTo>
                  <a:lnTo>
                    <a:pt x="3299851" y="3543300"/>
                  </a:lnTo>
                  <a:lnTo>
                    <a:pt x="3251020" y="3556000"/>
                  </a:lnTo>
                  <a:lnTo>
                    <a:pt x="3104290" y="3556000"/>
                  </a:lnTo>
                  <a:lnTo>
                    <a:pt x="3055328" y="3568700"/>
                  </a:lnTo>
                  <a:lnTo>
                    <a:pt x="3908765" y="3568700"/>
                  </a:lnTo>
                  <a:lnTo>
                    <a:pt x="4098603" y="3517900"/>
                  </a:lnTo>
                  <a:lnTo>
                    <a:pt x="4145575" y="3492500"/>
                  </a:lnTo>
                  <a:lnTo>
                    <a:pt x="4238881" y="3467100"/>
                  </a:lnTo>
                  <a:lnTo>
                    <a:pt x="4285200" y="3441700"/>
                  </a:lnTo>
                  <a:lnTo>
                    <a:pt x="4331287" y="3429000"/>
                  </a:lnTo>
                  <a:lnTo>
                    <a:pt x="4377133" y="3403600"/>
                  </a:lnTo>
                  <a:lnTo>
                    <a:pt x="4422731" y="3390900"/>
                  </a:lnTo>
                  <a:lnTo>
                    <a:pt x="4513153" y="3340100"/>
                  </a:lnTo>
                  <a:lnTo>
                    <a:pt x="4557962" y="3327400"/>
                  </a:lnTo>
                  <a:lnTo>
                    <a:pt x="4777687" y="3200400"/>
                  </a:lnTo>
                  <a:lnTo>
                    <a:pt x="4990146" y="3073400"/>
                  </a:lnTo>
                  <a:lnTo>
                    <a:pt x="5031750" y="3048000"/>
                  </a:lnTo>
                  <a:lnTo>
                    <a:pt x="5072982" y="3009900"/>
                  </a:lnTo>
                  <a:lnTo>
                    <a:pt x="5104522" y="2990277"/>
                  </a:lnTo>
                  <a:lnTo>
                    <a:pt x="5108317" y="2984500"/>
                  </a:lnTo>
                  <a:lnTo>
                    <a:pt x="5132852" y="2946400"/>
                  </a:lnTo>
                  <a:lnTo>
                    <a:pt x="5156859" y="2908300"/>
                  </a:lnTo>
                  <a:lnTo>
                    <a:pt x="5180300" y="2870200"/>
                  </a:lnTo>
                  <a:lnTo>
                    <a:pt x="5196907" y="2833264"/>
                  </a:lnTo>
                  <a:close/>
                </a:path>
                <a:path w="5769609" h="3721100">
                  <a:moveTo>
                    <a:pt x="5364489" y="2696574"/>
                  </a:moveTo>
                  <a:lnTo>
                    <a:pt x="5351989" y="2705100"/>
                  </a:lnTo>
                  <a:lnTo>
                    <a:pt x="5314307" y="2743200"/>
                  </a:lnTo>
                  <a:lnTo>
                    <a:pt x="5276195" y="2768600"/>
                  </a:lnTo>
                  <a:lnTo>
                    <a:pt x="5237660" y="2806700"/>
                  </a:lnTo>
                  <a:lnTo>
                    <a:pt x="5196907" y="2833264"/>
                  </a:lnTo>
                  <a:lnTo>
                    <a:pt x="5180300" y="2870200"/>
                  </a:lnTo>
                  <a:lnTo>
                    <a:pt x="5156859" y="2908300"/>
                  </a:lnTo>
                  <a:lnTo>
                    <a:pt x="5132852" y="2946400"/>
                  </a:lnTo>
                  <a:lnTo>
                    <a:pt x="5108317" y="2984500"/>
                  </a:lnTo>
                  <a:lnTo>
                    <a:pt x="5104522" y="2990277"/>
                  </a:lnTo>
                  <a:lnTo>
                    <a:pt x="5154193" y="2959100"/>
                  </a:lnTo>
                  <a:lnTo>
                    <a:pt x="5194103" y="2921000"/>
                  </a:lnTo>
                  <a:lnTo>
                    <a:pt x="5233502" y="2895600"/>
                  </a:lnTo>
                  <a:lnTo>
                    <a:pt x="5272356" y="2857500"/>
                  </a:lnTo>
                  <a:lnTo>
                    <a:pt x="5278416" y="2853478"/>
                  </a:lnTo>
                  <a:lnTo>
                    <a:pt x="5301006" y="2819400"/>
                  </a:lnTo>
                  <a:lnTo>
                    <a:pt x="5325505" y="2768600"/>
                  </a:lnTo>
                  <a:lnTo>
                    <a:pt x="5349211" y="2730500"/>
                  </a:lnTo>
                  <a:lnTo>
                    <a:pt x="5364489" y="2696574"/>
                  </a:lnTo>
                  <a:close/>
                </a:path>
                <a:path w="5769609" h="3721100">
                  <a:moveTo>
                    <a:pt x="5768099" y="2273300"/>
                  </a:moveTo>
                  <a:lnTo>
                    <a:pt x="5747199" y="2273300"/>
                  </a:lnTo>
                  <a:lnTo>
                    <a:pt x="5719276" y="2324100"/>
                  </a:lnTo>
                  <a:lnTo>
                    <a:pt x="5690275" y="2362200"/>
                  </a:lnTo>
                  <a:lnTo>
                    <a:pt x="5660252" y="2400300"/>
                  </a:lnTo>
                  <a:lnTo>
                    <a:pt x="5629261" y="2438400"/>
                  </a:lnTo>
                  <a:lnTo>
                    <a:pt x="5597356" y="2476500"/>
                  </a:lnTo>
                  <a:lnTo>
                    <a:pt x="5564591" y="2501900"/>
                  </a:lnTo>
                  <a:lnTo>
                    <a:pt x="5531021" y="2540000"/>
                  </a:lnTo>
                  <a:lnTo>
                    <a:pt x="5496701" y="2578100"/>
                  </a:lnTo>
                  <a:lnTo>
                    <a:pt x="5461684" y="2616200"/>
                  </a:lnTo>
                  <a:lnTo>
                    <a:pt x="5426026" y="2641600"/>
                  </a:lnTo>
                  <a:lnTo>
                    <a:pt x="5389231" y="2679700"/>
                  </a:lnTo>
                  <a:lnTo>
                    <a:pt x="5364489" y="2696574"/>
                  </a:lnTo>
                  <a:lnTo>
                    <a:pt x="5349211" y="2730500"/>
                  </a:lnTo>
                  <a:lnTo>
                    <a:pt x="5325505" y="2768600"/>
                  </a:lnTo>
                  <a:lnTo>
                    <a:pt x="5301006" y="2819400"/>
                  </a:lnTo>
                  <a:lnTo>
                    <a:pt x="5278416" y="2853478"/>
                  </a:lnTo>
                  <a:lnTo>
                    <a:pt x="5310630" y="2832100"/>
                  </a:lnTo>
                  <a:lnTo>
                    <a:pt x="5348290" y="2794000"/>
                  </a:lnTo>
                  <a:lnTo>
                    <a:pt x="5385300" y="2755900"/>
                  </a:lnTo>
                  <a:lnTo>
                    <a:pt x="5421626" y="2717800"/>
                  </a:lnTo>
                  <a:lnTo>
                    <a:pt x="5457233" y="2692400"/>
                  </a:lnTo>
                  <a:lnTo>
                    <a:pt x="5492086" y="2654300"/>
                  </a:lnTo>
                  <a:lnTo>
                    <a:pt x="5526150" y="2616200"/>
                  </a:lnTo>
                  <a:lnTo>
                    <a:pt x="5559392" y="2578100"/>
                  </a:lnTo>
                  <a:lnTo>
                    <a:pt x="5591775" y="2540000"/>
                  </a:lnTo>
                  <a:lnTo>
                    <a:pt x="5623266" y="2501900"/>
                  </a:lnTo>
                  <a:lnTo>
                    <a:pt x="5653829" y="2463800"/>
                  </a:lnTo>
                  <a:lnTo>
                    <a:pt x="5683429" y="2413000"/>
                  </a:lnTo>
                  <a:lnTo>
                    <a:pt x="5712033" y="2374900"/>
                  </a:lnTo>
                  <a:lnTo>
                    <a:pt x="5739605" y="2336800"/>
                  </a:lnTo>
                  <a:lnTo>
                    <a:pt x="5766110" y="2286000"/>
                  </a:lnTo>
                  <a:lnTo>
                    <a:pt x="5769492" y="2286000"/>
                  </a:lnTo>
                  <a:lnTo>
                    <a:pt x="5768099" y="2273300"/>
                  </a:lnTo>
                  <a:close/>
                </a:path>
                <a:path w="5769609" h="3721100">
                  <a:moveTo>
                    <a:pt x="4090152" y="203200"/>
                  </a:moveTo>
                  <a:lnTo>
                    <a:pt x="3099692" y="203200"/>
                  </a:lnTo>
                  <a:lnTo>
                    <a:pt x="3149451" y="215900"/>
                  </a:lnTo>
                  <a:lnTo>
                    <a:pt x="3248827" y="215900"/>
                  </a:lnTo>
                  <a:lnTo>
                    <a:pt x="3298428" y="228600"/>
                  </a:lnTo>
                  <a:lnTo>
                    <a:pt x="3397414" y="228600"/>
                  </a:lnTo>
                  <a:lnTo>
                    <a:pt x="3496058" y="254000"/>
                  </a:lnTo>
                  <a:lnTo>
                    <a:pt x="3545231" y="254000"/>
                  </a:lnTo>
                  <a:lnTo>
                    <a:pt x="3692056" y="292100"/>
                  </a:lnTo>
                  <a:lnTo>
                    <a:pt x="3740739" y="292100"/>
                  </a:lnTo>
                  <a:lnTo>
                    <a:pt x="3981980" y="355600"/>
                  </a:lnTo>
                  <a:lnTo>
                    <a:pt x="4029976" y="381000"/>
                  </a:lnTo>
                  <a:lnTo>
                    <a:pt x="4173434" y="419100"/>
                  </a:lnTo>
                  <a:lnTo>
                    <a:pt x="4220955" y="444500"/>
                  </a:lnTo>
                  <a:lnTo>
                    <a:pt x="4268266" y="457200"/>
                  </a:lnTo>
                  <a:lnTo>
                    <a:pt x="4315330" y="482600"/>
                  </a:lnTo>
                  <a:lnTo>
                    <a:pt x="4362111" y="495300"/>
                  </a:lnTo>
                  <a:lnTo>
                    <a:pt x="4408573" y="520700"/>
                  </a:lnTo>
                  <a:lnTo>
                    <a:pt x="4454679" y="533400"/>
                  </a:lnTo>
                  <a:lnTo>
                    <a:pt x="4500392" y="558800"/>
                  </a:lnTo>
                  <a:lnTo>
                    <a:pt x="4634813" y="635000"/>
                  </a:lnTo>
                  <a:lnTo>
                    <a:pt x="4721796" y="685800"/>
                  </a:lnTo>
                  <a:lnTo>
                    <a:pt x="4806333" y="736600"/>
                  </a:lnTo>
                  <a:lnTo>
                    <a:pt x="4847594" y="762000"/>
                  </a:lnTo>
                  <a:lnTo>
                    <a:pt x="4888133" y="800100"/>
                  </a:lnTo>
                  <a:lnTo>
                    <a:pt x="4927916" y="825500"/>
                  </a:lnTo>
                  <a:lnTo>
                    <a:pt x="4966905" y="863600"/>
                  </a:lnTo>
                  <a:lnTo>
                    <a:pt x="5005063" y="889000"/>
                  </a:lnTo>
                  <a:lnTo>
                    <a:pt x="5042355" y="927100"/>
                  </a:lnTo>
                  <a:lnTo>
                    <a:pt x="5078744" y="952500"/>
                  </a:lnTo>
                  <a:lnTo>
                    <a:pt x="5114194" y="990600"/>
                  </a:lnTo>
                  <a:lnTo>
                    <a:pt x="5148667" y="1028700"/>
                  </a:lnTo>
                  <a:lnTo>
                    <a:pt x="5182127" y="1066800"/>
                  </a:lnTo>
                  <a:lnTo>
                    <a:pt x="5214635" y="1104900"/>
                  </a:lnTo>
                  <a:lnTo>
                    <a:pt x="5245080" y="1155700"/>
                  </a:lnTo>
                  <a:lnTo>
                    <a:pt x="5273496" y="1193800"/>
                  </a:lnTo>
                  <a:lnTo>
                    <a:pt x="5299920" y="1231900"/>
                  </a:lnTo>
                  <a:lnTo>
                    <a:pt x="5324387" y="1270000"/>
                  </a:lnTo>
                  <a:lnTo>
                    <a:pt x="5346933" y="1308100"/>
                  </a:lnTo>
                  <a:lnTo>
                    <a:pt x="5367594" y="1358900"/>
                  </a:lnTo>
                  <a:lnTo>
                    <a:pt x="5386406" y="1397000"/>
                  </a:lnTo>
                  <a:lnTo>
                    <a:pt x="5403403" y="1435100"/>
                  </a:lnTo>
                  <a:lnTo>
                    <a:pt x="5418623" y="1485900"/>
                  </a:lnTo>
                  <a:lnTo>
                    <a:pt x="5432100" y="1524000"/>
                  </a:lnTo>
                  <a:lnTo>
                    <a:pt x="5443870" y="1574800"/>
                  </a:lnTo>
                  <a:lnTo>
                    <a:pt x="5453969" y="1612900"/>
                  </a:lnTo>
                  <a:lnTo>
                    <a:pt x="5462432" y="1651000"/>
                  </a:lnTo>
                  <a:lnTo>
                    <a:pt x="5469296" y="1701800"/>
                  </a:lnTo>
                  <a:lnTo>
                    <a:pt x="5474595" y="1739900"/>
                  </a:lnTo>
                  <a:lnTo>
                    <a:pt x="5478367" y="1790700"/>
                  </a:lnTo>
                  <a:lnTo>
                    <a:pt x="5480645" y="1828800"/>
                  </a:lnTo>
                  <a:lnTo>
                    <a:pt x="5481467" y="1879600"/>
                  </a:lnTo>
                  <a:lnTo>
                    <a:pt x="5480867" y="1917700"/>
                  </a:lnTo>
                  <a:lnTo>
                    <a:pt x="5478881" y="1955800"/>
                  </a:lnTo>
                  <a:lnTo>
                    <a:pt x="5475546" y="2006600"/>
                  </a:lnTo>
                  <a:lnTo>
                    <a:pt x="5470896" y="2044700"/>
                  </a:lnTo>
                  <a:lnTo>
                    <a:pt x="5464967" y="2095500"/>
                  </a:lnTo>
                  <a:lnTo>
                    <a:pt x="5457796" y="2133600"/>
                  </a:lnTo>
                  <a:lnTo>
                    <a:pt x="5449418" y="2184400"/>
                  </a:lnTo>
                  <a:lnTo>
                    <a:pt x="5439868" y="2222500"/>
                  </a:lnTo>
                  <a:lnTo>
                    <a:pt x="5429182" y="2273300"/>
                  </a:lnTo>
                  <a:lnTo>
                    <a:pt x="5417396" y="2311400"/>
                  </a:lnTo>
                  <a:lnTo>
                    <a:pt x="5404545" y="2362200"/>
                  </a:lnTo>
                  <a:lnTo>
                    <a:pt x="5390666" y="2400300"/>
                  </a:lnTo>
                  <a:lnTo>
                    <a:pt x="5375793" y="2438400"/>
                  </a:lnTo>
                  <a:lnTo>
                    <a:pt x="5359964" y="2489200"/>
                  </a:lnTo>
                  <a:lnTo>
                    <a:pt x="5343212" y="2527300"/>
                  </a:lnTo>
                  <a:lnTo>
                    <a:pt x="5325575" y="2578100"/>
                  </a:lnTo>
                  <a:lnTo>
                    <a:pt x="5307087" y="2616200"/>
                  </a:lnTo>
                  <a:lnTo>
                    <a:pt x="5287784" y="2654300"/>
                  </a:lnTo>
                  <a:lnTo>
                    <a:pt x="5267702" y="2705100"/>
                  </a:lnTo>
                  <a:lnTo>
                    <a:pt x="5246877" y="2743200"/>
                  </a:lnTo>
                  <a:lnTo>
                    <a:pt x="5225345" y="2781300"/>
                  </a:lnTo>
                  <a:lnTo>
                    <a:pt x="5203140" y="2819400"/>
                  </a:lnTo>
                  <a:lnTo>
                    <a:pt x="5196907" y="2833264"/>
                  </a:lnTo>
                  <a:lnTo>
                    <a:pt x="5237660" y="2806700"/>
                  </a:lnTo>
                  <a:lnTo>
                    <a:pt x="5276195" y="2768600"/>
                  </a:lnTo>
                  <a:lnTo>
                    <a:pt x="5314307" y="2743200"/>
                  </a:lnTo>
                  <a:lnTo>
                    <a:pt x="5351989" y="2705100"/>
                  </a:lnTo>
                  <a:lnTo>
                    <a:pt x="5364489" y="2696574"/>
                  </a:lnTo>
                  <a:lnTo>
                    <a:pt x="5372088" y="2679700"/>
                  </a:lnTo>
                  <a:lnTo>
                    <a:pt x="5394101" y="2641600"/>
                  </a:lnTo>
                  <a:lnTo>
                    <a:pt x="5415212" y="2603500"/>
                  </a:lnTo>
                  <a:lnTo>
                    <a:pt x="5435387" y="2552700"/>
                  </a:lnTo>
                  <a:lnTo>
                    <a:pt x="5454589" y="2514600"/>
                  </a:lnTo>
                  <a:lnTo>
                    <a:pt x="5472782" y="2463800"/>
                  </a:lnTo>
                  <a:lnTo>
                    <a:pt x="5489931" y="2425700"/>
                  </a:lnTo>
                  <a:lnTo>
                    <a:pt x="5505999" y="2374900"/>
                  </a:lnTo>
                  <a:lnTo>
                    <a:pt x="5520950" y="2324100"/>
                  </a:lnTo>
                  <a:lnTo>
                    <a:pt x="5534748" y="2286000"/>
                  </a:lnTo>
                  <a:lnTo>
                    <a:pt x="5547358" y="2235200"/>
                  </a:lnTo>
                  <a:lnTo>
                    <a:pt x="5558743" y="2184400"/>
                  </a:lnTo>
                  <a:lnTo>
                    <a:pt x="5568867" y="2146300"/>
                  </a:lnTo>
                  <a:lnTo>
                    <a:pt x="5577695" y="2095500"/>
                  </a:lnTo>
                  <a:lnTo>
                    <a:pt x="5585190" y="2044700"/>
                  </a:lnTo>
                  <a:lnTo>
                    <a:pt x="5591316" y="2006600"/>
                  </a:lnTo>
                  <a:lnTo>
                    <a:pt x="5596038" y="1955800"/>
                  </a:lnTo>
                  <a:lnTo>
                    <a:pt x="5599319" y="1905000"/>
                  </a:lnTo>
                  <a:lnTo>
                    <a:pt x="5601124" y="1854200"/>
                  </a:lnTo>
                  <a:lnTo>
                    <a:pt x="5601416" y="1803400"/>
                  </a:lnTo>
                  <a:lnTo>
                    <a:pt x="5600160" y="1752600"/>
                  </a:lnTo>
                  <a:lnTo>
                    <a:pt x="5597319" y="1714500"/>
                  </a:lnTo>
                  <a:lnTo>
                    <a:pt x="5592296" y="1663700"/>
                  </a:lnTo>
                  <a:lnTo>
                    <a:pt x="5585236" y="1612900"/>
                  </a:lnTo>
                  <a:lnTo>
                    <a:pt x="5576195" y="1562100"/>
                  </a:lnTo>
                  <a:lnTo>
                    <a:pt x="5565230" y="1511300"/>
                  </a:lnTo>
                  <a:lnTo>
                    <a:pt x="5552397" y="1460500"/>
                  </a:lnTo>
                  <a:lnTo>
                    <a:pt x="5537754" y="1422400"/>
                  </a:lnTo>
                  <a:lnTo>
                    <a:pt x="5521357" y="1371600"/>
                  </a:lnTo>
                  <a:lnTo>
                    <a:pt x="5503264" y="1320800"/>
                  </a:lnTo>
                  <a:lnTo>
                    <a:pt x="5483530" y="1282700"/>
                  </a:lnTo>
                  <a:lnTo>
                    <a:pt x="5462213" y="1231900"/>
                  </a:lnTo>
                  <a:lnTo>
                    <a:pt x="5439370" y="1193800"/>
                  </a:lnTo>
                  <a:lnTo>
                    <a:pt x="5415057" y="1155700"/>
                  </a:lnTo>
                  <a:lnTo>
                    <a:pt x="5389331" y="1104900"/>
                  </a:lnTo>
                  <a:lnTo>
                    <a:pt x="5362250" y="1066800"/>
                  </a:lnTo>
                  <a:lnTo>
                    <a:pt x="5333869" y="1028700"/>
                  </a:lnTo>
                  <a:lnTo>
                    <a:pt x="5304245" y="990600"/>
                  </a:lnTo>
                  <a:lnTo>
                    <a:pt x="5273436" y="952500"/>
                  </a:lnTo>
                  <a:lnTo>
                    <a:pt x="5241499" y="914400"/>
                  </a:lnTo>
                  <a:lnTo>
                    <a:pt x="5208489" y="876300"/>
                  </a:lnTo>
                  <a:lnTo>
                    <a:pt x="5174464" y="838200"/>
                  </a:lnTo>
                  <a:lnTo>
                    <a:pt x="5139481" y="800100"/>
                  </a:lnTo>
                  <a:lnTo>
                    <a:pt x="5103596" y="762000"/>
                  </a:lnTo>
                  <a:lnTo>
                    <a:pt x="5066867" y="736600"/>
                  </a:lnTo>
                  <a:lnTo>
                    <a:pt x="5029350" y="698500"/>
                  </a:lnTo>
                  <a:lnTo>
                    <a:pt x="4991101" y="673100"/>
                  </a:lnTo>
                  <a:lnTo>
                    <a:pt x="4952178" y="647700"/>
                  </a:lnTo>
                  <a:lnTo>
                    <a:pt x="4912638" y="609600"/>
                  </a:lnTo>
                  <a:lnTo>
                    <a:pt x="4788004" y="533400"/>
                  </a:lnTo>
                  <a:lnTo>
                    <a:pt x="4659477" y="457200"/>
                  </a:lnTo>
                  <a:lnTo>
                    <a:pt x="4482686" y="355600"/>
                  </a:lnTo>
                  <a:lnTo>
                    <a:pt x="4437611" y="342900"/>
                  </a:lnTo>
                  <a:lnTo>
                    <a:pt x="4392213" y="317500"/>
                  </a:lnTo>
                  <a:lnTo>
                    <a:pt x="4346505" y="304800"/>
                  </a:lnTo>
                  <a:lnTo>
                    <a:pt x="4300500" y="279400"/>
                  </a:lnTo>
                  <a:lnTo>
                    <a:pt x="4254213" y="266700"/>
                  </a:lnTo>
                  <a:lnTo>
                    <a:pt x="4207657" y="241300"/>
                  </a:lnTo>
                  <a:lnTo>
                    <a:pt x="4113793" y="215900"/>
                  </a:lnTo>
                  <a:lnTo>
                    <a:pt x="4090152" y="203200"/>
                  </a:lnTo>
                  <a:close/>
                </a:path>
                <a:path w="5769609" h="3721100">
                  <a:moveTo>
                    <a:pt x="3337350" y="25400"/>
                  </a:moveTo>
                  <a:lnTo>
                    <a:pt x="2334187" y="25400"/>
                  </a:lnTo>
                  <a:lnTo>
                    <a:pt x="2284271" y="38100"/>
                  </a:lnTo>
                  <a:lnTo>
                    <a:pt x="3387107" y="38100"/>
                  </a:lnTo>
                  <a:lnTo>
                    <a:pt x="3337350" y="25400"/>
                  </a:lnTo>
                  <a:close/>
                </a:path>
                <a:path w="5769609" h="3721100">
                  <a:moveTo>
                    <a:pt x="3237571" y="12700"/>
                  </a:moveTo>
                  <a:lnTo>
                    <a:pt x="2434239" y="12700"/>
                  </a:lnTo>
                  <a:lnTo>
                    <a:pt x="2384179" y="25400"/>
                  </a:lnTo>
                  <a:lnTo>
                    <a:pt x="3287502" y="25400"/>
                  </a:lnTo>
                  <a:lnTo>
                    <a:pt x="3237571" y="12700"/>
                  </a:lnTo>
                  <a:close/>
                </a:path>
                <a:path w="5769609" h="3721100">
                  <a:moveTo>
                    <a:pt x="3087365" y="0"/>
                  </a:moveTo>
                  <a:lnTo>
                    <a:pt x="2584740" y="0"/>
                  </a:lnTo>
                  <a:lnTo>
                    <a:pt x="2534528" y="12700"/>
                  </a:lnTo>
                  <a:lnTo>
                    <a:pt x="3137494" y="12700"/>
                  </a:lnTo>
                  <a:lnTo>
                    <a:pt x="3087365" y="0"/>
                  </a:lnTo>
                  <a:close/>
                </a:path>
              </a:pathLst>
            </a:custGeom>
            <a:solidFill>
              <a:srgbClr val="337AB7"/>
            </a:solidFill>
          </p:spPr>
          <p:txBody>
            <a:bodyPr wrap="square" lIns="0" tIns="0" rIns="0" bIns="0" rtlCol="0"/>
            <a:lstStyle/>
            <a:p>
              <a:pPr defTabSz="831738"/>
              <a:endParaRPr sz="1637" kern="0">
                <a:solidFill>
                  <a:sysClr val="windowText" lastClr="000000"/>
                </a:solidFill>
              </a:endParaRPr>
            </a:p>
          </p:txBody>
        </p:sp>
        <p:sp>
          <p:nvSpPr>
            <p:cNvPr id="6" name="object 6"/>
            <p:cNvSpPr/>
            <p:nvPr/>
          </p:nvSpPr>
          <p:spPr>
            <a:xfrm>
              <a:off x="16399931" y="4744058"/>
              <a:ext cx="1395730" cy="1382395"/>
            </a:xfrm>
            <a:custGeom>
              <a:avLst/>
              <a:gdLst/>
              <a:ahLst/>
              <a:cxnLst/>
              <a:rect l="l" t="t" r="r" b="b"/>
              <a:pathLst>
                <a:path w="1395730" h="1382395">
                  <a:moveTo>
                    <a:pt x="68626" y="1319331"/>
                  </a:moveTo>
                  <a:lnTo>
                    <a:pt x="27067" y="1319331"/>
                  </a:lnTo>
                  <a:lnTo>
                    <a:pt x="73464" y="1340273"/>
                  </a:lnTo>
                  <a:lnTo>
                    <a:pt x="257810" y="1382156"/>
                  </a:lnTo>
                  <a:lnTo>
                    <a:pt x="447044" y="1382156"/>
                  </a:lnTo>
                  <a:lnTo>
                    <a:pt x="501876" y="1371685"/>
                  </a:lnTo>
                  <a:lnTo>
                    <a:pt x="551961" y="1361215"/>
                  </a:lnTo>
                  <a:lnTo>
                    <a:pt x="598340" y="1350744"/>
                  </a:lnTo>
                  <a:lnTo>
                    <a:pt x="224961" y="1350744"/>
                  </a:lnTo>
                  <a:lnTo>
                    <a:pt x="206394" y="1340273"/>
                  </a:lnTo>
                  <a:lnTo>
                    <a:pt x="146206" y="1340273"/>
                  </a:lnTo>
                  <a:lnTo>
                    <a:pt x="120183" y="1329802"/>
                  </a:lnTo>
                  <a:lnTo>
                    <a:pt x="94316" y="1329802"/>
                  </a:lnTo>
                  <a:lnTo>
                    <a:pt x="68626" y="1319331"/>
                  </a:lnTo>
                  <a:close/>
                </a:path>
                <a:path w="1395730" h="1382395">
                  <a:moveTo>
                    <a:pt x="1260768" y="104708"/>
                  </a:moveTo>
                  <a:lnTo>
                    <a:pt x="1202162" y="104708"/>
                  </a:lnTo>
                  <a:lnTo>
                    <a:pt x="1205351" y="115179"/>
                  </a:lnTo>
                  <a:lnTo>
                    <a:pt x="1208451" y="125650"/>
                  </a:lnTo>
                  <a:lnTo>
                    <a:pt x="1211443" y="136121"/>
                  </a:lnTo>
                  <a:lnTo>
                    <a:pt x="1214308" y="136121"/>
                  </a:lnTo>
                  <a:lnTo>
                    <a:pt x="1217965" y="157063"/>
                  </a:lnTo>
                  <a:lnTo>
                    <a:pt x="1229261" y="198946"/>
                  </a:lnTo>
                  <a:lnTo>
                    <a:pt x="1230661" y="209417"/>
                  </a:lnTo>
                  <a:lnTo>
                    <a:pt x="1232018" y="209417"/>
                  </a:lnTo>
                  <a:lnTo>
                    <a:pt x="1233261" y="219888"/>
                  </a:lnTo>
                  <a:lnTo>
                    <a:pt x="1234172" y="219888"/>
                  </a:lnTo>
                  <a:lnTo>
                    <a:pt x="1234967" y="230359"/>
                  </a:lnTo>
                  <a:lnTo>
                    <a:pt x="1235920" y="230359"/>
                  </a:lnTo>
                  <a:lnTo>
                    <a:pt x="1236821" y="240830"/>
                  </a:lnTo>
                  <a:lnTo>
                    <a:pt x="1237690" y="240830"/>
                  </a:lnTo>
                  <a:lnTo>
                    <a:pt x="1245128" y="293184"/>
                  </a:lnTo>
                  <a:lnTo>
                    <a:pt x="1249680" y="345539"/>
                  </a:lnTo>
                  <a:lnTo>
                    <a:pt x="1251376" y="397893"/>
                  </a:lnTo>
                  <a:lnTo>
                    <a:pt x="1250244" y="450248"/>
                  </a:lnTo>
                  <a:lnTo>
                    <a:pt x="1249836" y="460718"/>
                  </a:lnTo>
                  <a:lnTo>
                    <a:pt x="1249501" y="460718"/>
                  </a:lnTo>
                  <a:lnTo>
                    <a:pt x="1248343" y="481660"/>
                  </a:lnTo>
                  <a:lnTo>
                    <a:pt x="1247725" y="492131"/>
                  </a:lnTo>
                  <a:lnTo>
                    <a:pt x="1247058" y="492131"/>
                  </a:lnTo>
                  <a:lnTo>
                    <a:pt x="1246339" y="502602"/>
                  </a:lnTo>
                  <a:lnTo>
                    <a:pt x="1244870" y="513073"/>
                  </a:lnTo>
                  <a:lnTo>
                    <a:pt x="1243228" y="523544"/>
                  </a:lnTo>
                  <a:lnTo>
                    <a:pt x="1241410" y="544486"/>
                  </a:lnTo>
                  <a:lnTo>
                    <a:pt x="1239418" y="554956"/>
                  </a:lnTo>
                  <a:lnTo>
                    <a:pt x="1234871" y="575898"/>
                  </a:lnTo>
                  <a:lnTo>
                    <a:pt x="1229622" y="607311"/>
                  </a:lnTo>
                  <a:lnTo>
                    <a:pt x="1223674" y="628253"/>
                  </a:lnTo>
                  <a:lnTo>
                    <a:pt x="1217031" y="659665"/>
                  </a:lnTo>
                  <a:lnTo>
                    <a:pt x="1213576" y="670136"/>
                  </a:lnTo>
                  <a:lnTo>
                    <a:pt x="1209956" y="680607"/>
                  </a:lnTo>
                  <a:lnTo>
                    <a:pt x="1206186" y="691078"/>
                  </a:lnTo>
                  <a:lnTo>
                    <a:pt x="1201649" y="712020"/>
                  </a:lnTo>
                  <a:lnTo>
                    <a:pt x="1200141" y="712020"/>
                  </a:lnTo>
                  <a:lnTo>
                    <a:pt x="1196749" y="722491"/>
                  </a:lnTo>
                  <a:lnTo>
                    <a:pt x="1195304" y="732961"/>
                  </a:lnTo>
                  <a:lnTo>
                    <a:pt x="1192883" y="732961"/>
                  </a:lnTo>
                  <a:lnTo>
                    <a:pt x="1190414" y="743432"/>
                  </a:lnTo>
                  <a:lnTo>
                    <a:pt x="1187897" y="743432"/>
                  </a:lnTo>
                  <a:lnTo>
                    <a:pt x="1185335" y="753903"/>
                  </a:lnTo>
                  <a:lnTo>
                    <a:pt x="1175369" y="774845"/>
                  </a:lnTo>
                  <a:lnTo>
                    <a:pt x="1164743" y="806258"/>
                  </a:lnTo>
                  <a:lnTo>
                    <a:pt x="1153464" y="827199"/>
                  </a:lnTo>
                  <a:lnTo>
                    <a:pt x="1141536" y="848141"/>
                  </a:lnTo>
                  <a:lnTo>
                    <a:pt x="1135177" y="858612"/>
                  </a:lnTo>
                  <a:lnTo>
                    <a:pt x="1128649" y="879554"/>
                  </a:lnTo>
                  <a:lnTo>
                    <a:pt x="1121952" y="890025"/>
                  </a:lnTo>
                  <a:lnTo>
                    <a:pt x="1115086" y="900496"/>
                  </a:lnTo>
                  <a:lnTo>
                    <a:pt x="1110887" y="900496"/>
                  </a:lnTo>
                  <a:lnTo>
                    <a:pt x="1106605" y="910967"/>
                  </a:lnTo>
                  <a:lnTo>
                    <a:pt x="1099924" y="921437"/>
                  </a:lnTo>
                  <a:lnTo>
                    <a:pt x="1097600" y="921437"/>
                  </a:lnTo>
                  <a:lnTo>
                    <a:pt x="1093946" y="931908"/>
                  </a:lnTo>
                  <a:lnTo>
                    <a:pt x="1058530" y="984263"/>
                  </a:lnTo>
                  <a:lnTo>
                    <a:pt x="1024565" y="1026146"/>
                  </a:lnTo>
                  <a:lnTo>
                    <a:pt x="988386" y="1057559"/>
                  </a:lnTo>
                  <a:lnTo>
                    <a:pt x="969430" y="1078501"/>
                  </a:lnTo>
                  <a:lnTo>
                    <a:pt x="949929" y="1099442"/>
                  </a:lnTo>
                  <a:lnTo>
                    <a:pt x="942673" y="1099442"/>
                  </a:lnTo>
                  <a:lnTo>
                    <a:pt x="937071" y="1109913"/>
                  </a:lnTo>
                  <a:lnTo>
                    <a:pt x="929351" y="1120384"/>
                  </a:lnTo>
                  <a:lnTo>
                    <a:pt x="919481" y="1120384"/>
                  </a:lnTo>
                  <a:lnTo>
                    <a:pt x="914506" y="1130855"/>
                  </a:lnTo>
                  <a:lnTo>
                    <a:pt x="903974" y="1141326"/>
                  </a:lnTo>
                  <a:lnTo>
                    <a:pt x="893319" y="1141326"/>
                  </a:lnTo>
                  <a:lnTo>
                    <a:pt x="871670" y="1162268"/>
                  </a:lnTo>
                  <a:lnTo>
                    <a:pt x="850088" y="1172739"/>
                  </a:lnTo>
                  <a:lnTo>
                    <a:pt x="828109" y="1193680"/>
                  </a:lnTo>
                  <a:lnTo>
                    <a:pt x="783034" y="1214622"/>
                  </a:lnTo>
                  <a:lnTo>
                    <a:pt x="777432" y="1214622"/>
                  </a:lnTo>
                  <a:lnTo>
                    <a:pt x="771813" y="1225093"/>
                  </a:lnTo>
                  <a:lnTo>
                    <a:pt x="760521" y="1225093"/>
                  </a:lnTo>
                  <a:lnTo>
                    <a:pt x="752951" y="1235564"/>
                  </a:lnTo>
                  <a:lnTo>
                    <a:pt x="738428" y="1235564"/>
                  </a:lnTo>
                  <a:lnTo>
                    <a:pt x="727113" y="1246035"/>
                  </a:lnTo>
                  <a:lnTo>
                    <a:pt x="715737" y="1246035"/>
                  </a:lnTo>
                  <a:lnTo>
                    <a:pt x="704299" y="1256506"/>
                  </a:lnTo>
                  <a:lnTo>
                    <a:pt x="692795" y="1256506"/>
                  </a:lnTo>
                  <a:lnTo>
                    <a:pt x="620151" y="1287918"/>
                  </a:lnTo>
                  <a:lnTo>
                    <a:pt x="595039" y="1298389"/>
                  </a:lnTo>
                  <a:lnTo>
                    <a:pt x="582751" y="1298389"/>
                  </a:lnTo>
                  <a:lnTo>
                    <a:pt x="570420" y="1308860"/>
                  </a:lnTo>
                  <a:lnTo>
                    <a:pt x="539409" y="1308860"/>
                  </a:lnTo>
                  <a:lnTo>
                    <a:pt x="533180" y="1319331"/>
                  </a:lnTo>
                  <a:lnTo>
                    <a:pt x="497409" y="1319331"/>
                  </a:lnTo>
                  <a:lnTo>
                    <a:pt x="341898" y="1350744"/>
                  </a:lnTo>
                  <a:lnTo>
                    <a:pt x="598340" y="1350744"/>
                  </a:lnTo>
                  <a:lnTo>
                    <a:pt x="684130" y="1329802"/>
                  </a:lnTo>
                  <a:lnTo>
                    <a:pt x="767558" y="1287918"/>
                  </a:lnTo>
                  <a:lnTo>
                    <a:pt x="810984" y="1266977"/>
                  </a:lnTo>
                  <a:lnTo>
                    <a:pt x="856937" y="1235564"/>
                  </a:lnTo>
                  <a:lnTo>
                    <a:pt x="897967" y="1204151"/>
                  </a:lnTo>
                  <a:lnTo>
                    <a:pt x="937408" y="1183210"/>
                  </a:lnTo>
                  <a:lnTo>
                    <a:pt x="975191" y="1151797"/>
                  </a:lnTo>
                  <a:lnTo>
                    <a:pt x="1011251" y="1109913"/>
                  </a:lnTo>
                  <a:lnTo>
                    <a:pt x="1030215" y="1092530"/>
                  </a:lnTo>
                  <a:lnTo>
                    <a:pt x="1114284" y="996586"/>
                  </a:lnTo>
                  <a:lnTo>
                    <a:pt x="1136918" y="963321"/>
                  </a:lnTo>
                  <a:lnTo>
                    <a:pt x="1163357" y="921437"/>
                  </a:lnTo>
                  <a:lnTo>
                    <a:pt x="1187383" y="879554"/>
                  </a:lnTo>
                  <a:lnTo>
                    <a:pt x="1209250" y="837670"/>
                  </a:lnTo>
                  <a:lnTo>
                    <a:pt x="1228934" y="795787"/>
                  </a:lnTo>
                  <a:lnTo>
                    <a:pt x="1246415" y="743432"/>
                  </a:lnTo>
                  <a:lnTo>
                    <a:pt x="1261669" y="701549"/>
                  </a:lnTo>
                  <a:lnTo>
                    <a:pt x="1274675" y="649194"/>
                  </a:lnTo>
                  <a:lnTo>
                    <a:pt x="1285410" y="607311"/>
                  </a:lnTo>
                  <a:lnTo>
                    <a:pt x="1293853" y="554956"/>
                  </a:lnTo>
                  <a:lnTo>
                    <a:pt x="1299981" y="513073"/>
                  </a:lnTo>
                  <a:lnTo>
                    <a:pt x="1303942" y="460718"/>
                  </a:lnTo>
                  <a:lnTo>
                    <a:pt x="1305441" y="408364"/>
                  </a:lnTo>
                  <a:lnTo>
                    <a:pt x="1304444" y="356010"/>
                  </a:lnTo>
                  <a:lnTo>
                    <a:pt x="1300914" y="303655"/>
                  </a:lnTo>
                  <a:lnTo>
                    <a:pt x="1294818" y="251301"/>
                  </a:lnTo>
                  <a:lnTo>
                    <a:pt x="1286118" y="209417"/>
                  </a:lnTo>
                  <a:lnTo>
                    <a:pt x="1274780" y="157063"/>
                  </a:lnTo>
                  <a:lnTo>
                    <a:pt x="1260768" y="104708"/>
                  </a:lnTo>
                  <a:close/>
                </a:path>
                <a:path w="1395730" h="1382395">
                  <a:moveTo>
                    <a:pt x="15318" y="1298389"/>
                  </a:moveTo>
                  <a:lnTo>
                    <a:pt x="4182" y="1298389"/>
                  </a:lnTo>
                  <a:lnTo>
                    <a:pt x="0" y="1307758"/>
                  </a:lnTo>
                  <a:lnTo>
                    <a:pt x="13207" y="1319331"/>
                  </a:lnTo>
                  <a:lnTo>
                    <a:pt x="56303" y="1319331"/>
                  </a:lnTo>
                  <a:lnTo>
                    <a:pt x="50157" y="1308860"/>
                  </a:lnTo>
                  <a:lnTo>
                    <a:pt x="23873" y="1308860"/>
                  </a:lnTo>
                  <a:lnTo>
                    <a:pt x="15318" y="1298389"/>
                  </a:lnTo>
                  <a:close/>
                </a:path>
                <a:path w="1395730" h="1382395">
                  <a:moveTo>
                    <a:pt x="18523" y="1298389"/>
                  </a:moveTo>
                  <a:lnTo>
                    <a:pt x="23873" y="1308860"/>
                  </a:lnTo>
                  <a:lnTo>
                    <a:pt x="26533" y="1308860"/>
                  </a:lnTo>
                  <a:lnTo>
                    <a:pt x="18523" y="1298389"/>
                  </a:lnTo>
                  <a:close/>
                </a:path>
                <a:path w="1395730" h="1382395">
                  <a:moveTo>
                    <a:pt x="1252420" y="31412"/>
                  </a:moveTo>
                  <a:lnTo>
                    <a:pt x="1176540" y="31412"/>
                  </a:lnTo>
                  <a:lnTo>
                    <a:pt x="1083914" y="209417"/>
                  </a:lnTo>
                  <a:lnTo>
                    <a:pt x="1081223" y="219888"/>
                  </a:lnTo>
                  <a:lnTo>
                    <a:pt x="1082799" y="230359"/>
                  </a:lnTo>
                  <a:lnTo>
                    <a:pt x="1088090" y="240830"/>
                  </a:lnTo>
                  <a:lnTo>
                    <a:pt x="1096542" y="251301"/>
                  </a:lnTo>
                  <a:lnTo>
                    <a:pt x="1117243" y="251301"/>
                  </a:lnTo>
                  <a:lnTo>
                    <a:pt x="1126121" y="240830"/>
                  </a:lnTo>
                  <a:lnTo>
                    <a:pt x="1132855" y="230359"/>
                  </a:lnTo>
                  <a:lnTo>
                    <a:pt x="1202162" y="104708"/>
                  </a:lnTo>
                  <a:lnTo>
                    <a:pt x="1390878" y="104708"/>
                  </a:lnTo>
                  <a:lnTo>
                    <a:pt x="1383671" y="94237"/>
                  </a:lnTo>
                  <a:lnTo>
                    <a:pt x="1358409" y="94237"/>
                  </a:lnTo>
                  <a:lnTo>
                    <a:pt x="1347435" y="83767"/>
                  </a:lnTo>
                  <a:lnTo>
                    <a:pt x="1324621" y="83767"/>
                  </a:lnTo>
                  <a:lnTo>
                    <a:pt x="1314130" y="73296"/>
                  </a:lnTo>
                  <a:lnTo>
                    <a:pt x="1303831" y="73296"/>
                  </a:lnTo>
                  <a:lnTo>
                    <a:pt x="1293740" y="62825"/>
                  </a:lnTo>
                  <a:lnTo>
                    <a:pt x="1282840" y="62825"/>
                  </a:lnTo>
                  <a:lnTo>
                    <a:pt x="1279563" y="52354"/>
                  </a:lnTo>
                  <a:lnTo>
                    <a:pt x="1273019" y="52354"/>
                  </a:lnTo>
                  <a:lnTo>
                    <a:pt x="1266977" y="41883"/>
                  </a:lnTo>
                  <a:lnTo>
                    <a:pt x="1261166" y="41883"/>
                  </a:lnTo>
                  <a:lnTo>
                    <a:pt x="1252420" y="31412"/>
                  </a:lnTo>
                  <a:close/>
                </a:path>
                <a:path w="1395730" h="1382395">
                  <a:moveTo>
                    <a:pt x="1390878" y="104708"/>
                  </a:moveTo>
                  <a:lnTo>
                    <a:pt x="1260768" y="104708"/>
                  </a:lnTo>
                  <a:lnTo>
                    <a:pt x="1285046" y="125650"/>
                  </a:lnTo>
                  <a:lnTo>
                    <a:pt x="1310393" y="136121"/>
                  </a:lnTo>
                  <a:lnTo>
                    <a:pt x="1336587" y="136121"/>
                  </a:lnTo>
                  <a:lnTo>
                    <a:pt x="1363403" y="146592"/>
                  </a:lnTo>
                  <a:lnTo>
                    <a:pt x="1383748" y="146592"/>
                  </a:lnTo>
                  <a:lnTo>
                    <a:pt x="1391315" y="136121"/>
                  </a:lnTo>
                  <a:lnTo>
                    <a:pt x="1395235" y="125650"/>
                  </a:lnTo>
                  <a:lnTo>
                    <a:pt x="1394878" y="115179"/>
                  </a:lnTo>
                  <a:lnTo>
                    <a:pt x="1390878" y="104708"/>
                  </a:lnTo>
                  <a:close/>
                </a:path>
                <a:path w="1395730" h="1382395">
                  <a:moveTo>
                    <a:pt x="1222643" y="0"/>
                  </a:moveTo>
                  <a:lnTo>
                    <a:pt x="1200215" y="0"/>
                  </a:lnTo>
                  <a:lnTo>
                    <a:pt x="1197649" y="10470"/>
                  </a:lnTo>
                  <a:lnTo>
                    <a:pt x="1187034" y="10470"/>
                  </a:lnTo>
                  <a:lnTo>
                    <a:pt x="1180651" y="20941"/>
                  </a:lnTo>
                  <a:lnTo>
                    <a:pt x="1176846" y="31412"/>
                  </a:lnTo>
                  <a:lnTo>
                    <a:pt x="1243996" y="31412"/>
                  </a:lnTo>
                  <a:lnTo>
                    <a:pt x="1235898" y="20941"/>
                  </a:lnTo>
                  <a:lnTo>
                    <a:pt x="1228130" y="10470"/>
                  </a:lnTo>
                  <a:lnTo>
                    <a:pt x="1222643" y="0"/>
                  </a:lnTo>
                  <a:close/>
                </a:path>
              </a:pathLst>
            </a:custGeom>
            <a:solidFill>
              <a:srgbClr val="2ABBA7"/>
            </a:solidFill>
          </p:spPr>
          <p:txBody>
            <a:bodyPr wrap="square" lIns="0" tIns="0" rIns="0" bIns="0" rtlCol="0"/>
            <a:lstStyle/>
            <a:p>
              <a:pPr defTabSz="831738"/>
              <a:endParaRPr sz="1637" kern="0">
                <a:solidFill>
                  <a:sysClr val="windowText" lastClr="000000"/>
                </a:solidFill>
              </a:endParaRPr>
            </a:p>
          </p:txBody>
        </p:sp>
      </p:grpSp>
      <p:sp>
        <p:nvSpPr>
          <p:cNvPr id="7" name="object 7"/>
          <p:cNvSpPr txBox="1"/>
          <p:nvPr/>
        </p:nvSpPr>
        <p:spPr>
          <a:xfrm>
            <a:off x="3571968" y="5071145"/>
            <a:ext cx="3228712" cy="1480091"/>
          </a:xfrm>
          <a:prstGeom prst="rect">
            <a:avLst/>
          </a:prstGeom>
        </p:spPr>
        <p:txBody>
          <a:bodyPr vert="horz" wrap="square" lIns="0" tIns="144977" rIns="0" bIns="0" rtlCol="0">
            <a:spAutoFit/>
          </a:bodyPr>
          <a:lstStyle/>
          <a:p>
            <a:pPr marL="488069" marR="4621" indent="-477094" defTabSz="831738">
              <a:lnSpc>
                <a:spcPts val="5248"/>
              </a:lnSpc>
              <a:spcBef>
                <a:spcPts val="1142"/>
              </a:spcBef>
            </a:pPr>
            <a:r>
              <a:rPr sz="5230" b="1" kern="0">
                <a:solidFill>
                  <a:srgbClr val="27BAA7"/>
                </a:solidFill>
                <a:latin typeface="League Spartan" pitchFamily="2" charset="0"/>
                <a:cs typeface="Calibri"/>
              </a:rPr>
              <a:t>4 days a week</a:t>
            </a:r>
            <a:endParaRPr sz="5230" b="1" kern="0">
              <a:solidFill>
                <a:sysClr val="windowText" lastClr="000000"/>
              </a:solidFill>
              <a:latin typeface="League Spartan" pitchFamily="2" charset="0"/>
              <a:cs typeface="Calibri"/>
            </a:endParaRPr>
          </a:p>
        </p:txBody>
      </p:sp>
      <p:sp>
        <p:nvSpPr>
          <p:cNvPr id="8" name="object 8"/>
          <p:cNvSpPr txBox="1"/>
          <p:nvPr/>
        </p:nvSpPr>
        <p:spPr>
          <a:xfrm>
            <a:off x="11288133" y="4990541"/>
            <a:ext cx="3560116" cy="1694528"/>
          </a:xfrm>
          <a:prstGeom prst="rect">
            <a:avLst/>
          </a:prstGeom>
        </p:spPr>
        <p:txBody>
          <a:bodyPr vert="horz" wrap="square" lIns="0" tIns="14440" rIns="0" bIns="0" rtlCol="0">
            <a:spAutoFit/>
          </a:bodyPr>
          <a:lstStyle/>
          <a:p>
            <a:pPr marR="17328" algn="ctr" defTabSz="831738">
              <a:lnSpc>
                <a:spcPts val="1910"/>
              </a:lnSpc>
              <a:spcBef>
                <a:spcPts val="114"/>
              </a:spcBef>
            </a:pPr>
            <a:r>
              <a:rPr sz="1774" kern="0" dirty="0">
                <a:solidFill>
                  <a:srgbClr val="27BAA7"/>
                </a:solidFill>
                <a:latin typeface="League Spartan" pitchFamily="2" charset="0"/>
                <a:cs typeface="Calibri"/>
              </a:rPr>
              <a:t>Semester 1</a:t>
            </a:r>
            <a:endParaRPr sz="1774" kern="0" dirty="0">
              <a:solidFill>
                <a:sysClr val="windowText" lastClr="000000"/>
              </a:solidFill>
              <a:latin typeface="League Spartan" pitchFamily="2" charset="0"/>
              <a:cs typeface="Calibri"/>
            </a:endParaRPr>
          </a:p>
          <a:p>
            <a:pPr marL="11552" marR="4621" algn="ctr" defTabSz="831738">
              <a:lnSpc>
                <a:spcPts val="5248"/>
              </a:lnSpc>
              <a:spcBef>
                <a:spcPts val="813"/>
              </a:spcBef>
            </a:pPr>
            <a:r>
              <a:rPr sz="5230" b="1" kern="0" dirty="0">
                <a:solidFill>
                  <a:srgbClr val="27BAA7"/>
                </a:solidFill>
                <a:latin typeface="League Spartan" pitchFamily="2" charset="0"/>
                <a:cs typeface="Calibri"/>
              </a:rPr>
              <a:t>1 day per week</a:t>
            </a:r>
            <a:endParaRPr sz="5230" b="1" kern="0" dirty="0">
              <a:solidFill>
                <a:sysClr val="windowText" lastClr="000000"/>
              </a:solidFill>
              <a:latin typeface="League Spartan" pitchFamily="2" charset="0"/>
              <a:cs typeface="Calibri"/>
            </a:endParaRPr>
          </a:p>
        </p:txBody>
      </p:sp>
      <p:grpSp>
        <p:nvGrpSpPr>
          <p:cNvPr id="9" name="object 9"/>
          <p:cNvGrpSpPr/>
          <p:nvPr/>
        </p:nvGrpSpPr>
        <p:grpSpPr>
          <a:xfrm>
            <a:off x="642" y="3578911"/>
            <a:ext cx="6867627" cy="6707632"/>
            <a:chOff x="0" y="3934592"/>
            <a:chExt cx="7550150" cy="7374255"/>
          </a:xfrm>
        </p:grpSpPr>
        <p:pic>
          <p:nvPicPr>
            <p:cNvPr id="10" name="object 10"/>
            <p:cNvPicPr/>
            <p:nvPr/>
          </p:nvPicPr>
          <p:blipFill>
            <a:blip r:embed="rId3" cstate="print"/>
            <a:stretch>
              <a:fillRect/>
            </a:stretch>
          </p:blipFill>
          <p:spPr>
            <a:xfrm>
              <a:off x="0" y="5356140"/>
              <a:ext cx="6150053" cy="5952415"/>
            </a:xfrm>
            <a:prstGeom prst="rect">
              <a:avLst/>
            </a:prstGeom>
          </p:spPr>
        </p:pic>
        <p:sp>
          <p:nvSpPr>
            <p:cNvPr id="11" name="object 11"/>
            <p:cNvSpPr/>
            <p:nvPr/>
          </p:nvSpPr>
          <p:spPr>
            <a:xfrm>
              <a:off x="6154792" y="3934592"/>
              <a:ext cx="1395730" cy="1382395"/>
            </a:xfrm>
            <a:custGeom>
              <a:avLst/>
              <a:gdLst/>
              <a:ahLst/>
              <a:cxnLst/>
              <a:rect l="l" t="t" r="r" b="b"/>
              <a:pathLst>
                <a:path w="1395729" h="1382395">
                  <a:moveTo>
                    <a:pt x="68626" y="1319331"/>
                  </a:moveTo>
                  <a:lnTo>
                    <a:pt x="27067" y="1319331"/>
                  </a:lnTo>
                  <a:lnTo>
                    <a:pt x="73467" y="1340273"/>
                  </a:lnTo>
                  <a:lnTo>
                    <a:pt x="257818" y="1382156"/>
                  </a:lnTo>
                  <a:lnTo>
                    <a:pt x="447044" y="1382156"/>
                  </a:lnTo>
                  <a:lnTo>
                    <a:pt x="501875" y="1371685"/>
                  </a:lnTo>
                  <a:lnTo>
                    <a:pt x="551961" y="1361215"/>
                  </a:lnTo>
                  <a:lnTo>
                    <a:pt x="598339" y="1350744"/>
                  </a:lnTo>
                  <a:lnTo>
                    <a:pt x="224962" y="1350744"/>
                  </a:lnTo>
                  <a:lnTo>
                    <a:pt x="206398" y="1340273"/>
                  </a:lnTo>
                  <a:lnTo>
                    <a:pt x="146206" y="1340273"/>
                  </a:lnTo>
                  <a:lnTo>
                    <a:pt x="120183" y="1329802"/>
                  </a:lnTo>
                  <a:lnTo>
                    <a:pt x="94316" y="1329802"/>
                  </a:lnTo>
                  <a:lnTo>
                    <a:pt x="68626" y="1319331"/>
                  </a:lnTo>
                  <a:close/>
                </a:path>
                <a:path w="1395729" h="1382395">
                  <a:moveTo>
                    <a:pt x="1260767" y="104708"/>
                  </a:moveTo>
                  <a:lnTo>
                    <a:pt x="1202162" y="104708"/>
                  </a:lnTo>
                  <a:lnTo>
                    <a:pt x="1205351" y="115179"/>
                  </a:lnTo>
                  <a:lnTo>
                    <a:pt x="1208451" y="125650"/>
                  </a:lnTo>
                  <a:lnTo>
                    <a:pt x="1211443" y="136121"/>
                  </a:lnTo>
                  <a:lnTo>
                    <a:pt x="1214308" y="136121"/>
                  </a:lnTo>
                  <a:lnTo>
                    <a:pt x="1217965" y="157063"/>
                  </a:lnTo>
                  <a:lnTo>
                    <a:pt x="1229261" y="198946"/>
                  </a:lnTo>
                  <a:lnTo>
                    <a:pt x="1230661" y="209417"/>
                  </a:lnTo>
                  <a:lnTo>
                    <a:pt x="1232018" y="209417"/>
                  </a:lnTo>
                  <a:lnTo>
                    <a:pt x="1233260" y="219888"/>
                  </a:lnTo>
                  <a:lnTo>
                    <a:pt x="1234171" y="219888"/>
                  </a:lnTo>
                  <a:lnTo>
                    <a:pt x="1234967" y="230359"/>
                  </a:lnTo>
                  <a:lnTo>
                    <a:pt x="1235920" y="230359"/>
                  </a:lnTo>
                  <a:lnTo>
                    <a:pt x="1236821" y="240830"/>
                  </a:lnTo>
                  <a:lnTo>
                    <a:pt x="1237690" y="240830"/>
                  </a:lnTo>
                  <a:lnTo>
                    <a:pt x="1245127" y="293184"/>
                  </a:lnTo>
                  <a:lnTo>
                    <a:pt x="1249680" y="345539"/>
                  </a:lnTo>
                  <a:lnTo>
                    <a:pt x="1251376" y="397893"/>
                  </a:lnTo>
                  <a:lnTo>
                    <a:pt x="1250244" y="450248"/>
                  </a:lnTo>
                  <a:lnTo>
                    <a:pt x="1249836" y="460718"/>
                  </a:lnTo>
                  <a:lnTo>
                    <a:pt x="1249501" y="460718"/>
                  </a:lnTo>
                  <a:lnTo>
                    <a:pt x="1248343" y="481660"/>
                  </a:lnTo>
                  <a:lnTo>
                    <a:pt x="1247725" y="492131"/>
                  </a:lnTo>
                  <a:lnTo>
                    <a:pt x="1247058" y="492131"/>
                  </a:lnTo>
                  <a:lnTo>
                    <a:pt x="1246339" y="502602"/>
                  </a:lnTo>
                  <a:lnTo>
                    <a:pt x="1244870" y="513073"/>
                  </a:lnTo>
                  <a:lnTo>
                    <a:pt x="1243227" y="523544"/>
                  </a:lnTo>
                  <a:lnTo>
                    <a:pt x="1241410" y="544486"/>
                  </a:lnTo>
                  <a:lnTo>
                    <a:pt x="1239417" y="554956"/>
                  </a:lnTo>
                  <a:lnTo>
                    <a:pt x="1234871" y="575898"/>
                  </a:lnTo>
                  <a:lnTo>
                    <a:pt x="1229622" y="607311"/>
                  </a:lnTo>
                  <a:lnTo>
                    <a:pt x="1223674" y="628253"/>
                  </a:lnTo>
                  <a:lnTo>
                    <a:pt x="1217031" y="659665"/>
                  </a:lnTo>
                  <a:lnTo>
                    <a:pt x="1213575" y="670136"/>
                  </a:lnTo>
                  <a:lnTo>
                    <a:pt x="1209956" y="680607"/>
                  </a:lnTo>
                  <a:lnTo>
                    <a:pt x="1206186" y="691078"/>
                  </a:lnTo>
                  <a:lnTo>
                    <a:pt x="1201649" y="712020"/>
                  </a:lnTo>
                  <a:lnTo>
                    <a:pt x="1200141" y="712020"/>
                  </a:lnTo>
                  <a:lnTo>
                    <a:pt x="1196748" y="722491"/>
                  </a:lnTo>
                  <a:lnTo>
                    <a:pt x="1195303" y="732961"/>
                  </a:lnTo>
                  <a:lnTo>
                    <a:pt x="1192883" y="732961"/>
                  </a:lnTo>
                  <a:lnTo>
                    <a:pt x="1190414" y="743432"/>
                  </a:lnTo>
                  <a:lnTo>
                    <a:pt x="1187897" y="743432"/>
                  </a:lnTo>
                  <a:lnTo>
                    <a:pt x="1185335" y="753903"/>
                  </a:lnTo>
                  <a:lnTo>
                    <a:pt x="1175368" y="774845"/>
                  </a:lnTo>
                  <a:lnTo>
                    <a:pt x="1164743" y="806258"/>
                  </a:lnTo>
                  <a:lnTo>
                    <a:pt x="1153464" y="827199"/>
                  </a:lnTo>
                  <a:lnTo>
                    <a:pt x="1141535" y="848141"/>
                  </a:lnTo>
                  <a:lnTo>
                    <a:pt x="1135176" y="858612"/>
                  </a:lnTo>
                  <a:lnTo>
                    <a:pt x="1128648" y="879554"/>
                  </a:lnTo>
                  <a:lnTo>
                    <a:pt x="1121952" y="890025"/>
                  </a:lnTo>
                  <a:lnTo>
                    <a:pt x="1115086" y="900496"/>
                  </a:lnTo>
                  <a:lnTo>
                    <a:pt x="1110887" y="900496"/>
                  </a:lnTo>
                  <a:lnTo>
                    <a:pt x="1106605" y="910967"/>
                  </a:lnTo>
                  <a:lnTo>
                    <a:pt x="1099924" y="921437"/>
                  </a:lnTo>
                  <a:lnTo>
                    <a:pt x="1097600" y="921437"/>
                  </a:lnTo>
                  <a:lnTo>
                    <a:pt x="1093945" y="931908"/>
                  </a:lnTo>
                  <a:lnTo>
                    <a:pt x="1058535" y="984263"/>
                  </a:lnTo>
                  <a:lnTo>
                    <a:pt x="1024576" y="1026146"/>
                  </a:lnTo>
                  <a:lnTo>
                    <a:pt x="988387" y="1057559"/>
                  </a:lnTo>
                  <a:lnTo>
                    <a:pt x="969430" y="1078501"/>
                  </a:lnTo>
                  <a:lnTo>
                    <a:pt x="949929" y="1099442"/>
                  </a:lnTo>
                  <a:lnTo>
                    <a:pt x="942672" y="1099442"/>
                  </a:lnTo>
                  <a:lnTo>
                    <a:pt x="937070" y="1109913"/>
                  </a:lnTo>
                  <a:lnTo>
                    <a:pt x="929351" y="1120384"/>
                  </a:lnTo>
                  <a:lnTo>
                    <a:pt x="919480" y="1120384"/>
                  </a:lnTo>
                  <a:lnTo>
                    <a:pt x="914506" y="1130855"/>
                  </a:lnTo>
                  <a:lnTo>
                    <a:pt x="903974" y="1141326"/>
                  </a:lnTo>
                  <a:lnTo>
                    <a:pt x="893319" y="1141326"/>
                  </a:lnTo>
                  <a:lnTo>
                    <a:pt x="871669" y="1162268"/>
                  </a:lnTo>
                  <a:lnTo>
                    <a:pt x="850088" y="1172739"/>
                  </a:lnTo>
                  <a:lnTo>
                    <a:pt x="828109" y="1193680"/>
                  </a:lnTo>
                  <a:lnTo>
                    <a:pt x="783033" y="1214622"/>
                  </a:lnTo>
                  <a:lnTo>
                    <a:pt x="777437" y="1214622"/>
                  </a:lnTo>
                  <a:lnTo>
                    <a:pt x="771816" y="1225093"/>
                  </a:lnTo>
                  <a:lnTo>
                    <a:pt x="760521" y="1225093"/>
                  </a:lnTo>
                  <a:lnTo>
                    <a:pt x="752950" y="1235564"/>
                  </a:lnTo>
                  <a:lnTo>
                    <a:pt x="738427" y="1235564"/>
                  </a:lnTo>
                  <a:lnTo>
                    <a:pt x="727113" y="1246035"/>
                  </a:lnTo>
                  <a:lnTo>
                    <a:pt x="715737" y="1246035"/>
                  </a:lnTo>
                  <a:lnTo>
                    <a:pt x="704298" y="1256506"/>
                  </a:lnTo>
                  <a:lnTo>
                    <a:pt x="692795" y="1256506"/>
                  </a:lnTo>
                  <a:lnTo>
                    <a:pt x="620151" y="1287918"/>
                  </a:lnTo>
                  <a:lnTo>
                    <a:pt x="595039" y="1298389"/>
                  </a:lnTo>
                  <a:lnTo>
                    <a:pt x="582751" y="1298389"/>
                  </a:lnTo>
                  <a:lnTo>
                    <a:pt x="570419" y="1308860"/>
                  </a:lnTo>
                  <a:lnTo>
                    <a:pt x="539409" y="1308860"/>
                  </a:lnTo>
                  <a:lnTo>
                    <a:pt x="533180" y="1319331"/>
                  </a:lnTo>
                  <a:lnTo>
                    <a:pt x="497408" y="1319331"/>
                  </a:lnTo>
                  <a:lnTo>
                    <a:pt x="341900" y="1350744"/>
                  </a:lnTo>
                  <a:lnTo>
                    <a:pt x="598339" y="1350744"/>
                  </a:lnTo>
                  <a:lnTo>
                    <a:pt x="684129" y="1329802"/>
                  </a:lnTo>
                  <a:lnTo>
                    <a:pt x="767558" y="1287918"/>
                  </a:lnTo>
                  <a:lnTo>
                    <a:pt x="810984" y="1266977"/>
                  </a:lnTo>
                  <a:lnTo>
                    <a:pt x="856937" y="1235564"/>
                  </a:lnTo>
                  <a:lnTo>
                    <a:pt x="897967" y="1204151"/>
                  </a:lnTo>
                  <a:lnTo>
                    <a:pt x="937408" y="1183210"/>
                  </a:lnTo>
                  <a:lnTo>
                    <a:pt x="975191" y="1151797"/>
                  </a:lnTo>
                  <a:lnTo>
                    <a:pt x="1011251" y="1109913"/>
                  </a:lnTo>
                  <a:lnTo>
                    <a:pt x="1030210" y="1092535"/>
                  </a:lnTo>
                  <a:lnTo>
                    <a:pt x="1114288" y="996581"/>
                  </a:lnTo>
                  <a:lnTo>
                    <a:pt x="1136917" y="963321"/>
                  </a:lnTo>
                  <a:lnTo>
                    <a:pt x="1163357" y="921437"/>
                  </a:lnTo>
                  <a:lnTo>
                    <a:pt x="1187383" y="879554"/>
                  </a:lnTo>
                  <a:lnTo>
                    <a:pt x="1209249" y="837670"/>
                  </a:lnTo>
                  <a:lnTo>
                    <a:pt x="1228934" y="795787"/>
                  </a:lnTo>
                  <a:lnTo>
                    <a:pt x="1246414" y="743432"/>
                  </a:lnTo>
                  <a:lnTo>
                    <a:pt x="1261669" y="701549"/>
                  </a:lnTo>
                  <a:lnTo>
                    <a:pt x="1274675" y="649194"/>
                  </a:lnTo>
                  <a:lnTo>
                    <a:pt x="1285410" y="607311"/>
                  </a:lnTo>
                  <a:lnTo>
                    <a:pt x="1293853" y="554956"/>
                  </a:lnTo>
                  <a:lnTo>
                    <a:pt x="1299981" y="513073"/>
                  </a:lnTo>
                  <a:lnTo>
                    <a:pt x="1303941" y="460718"/>
                  </a:lnTo>
                  <a:lnTo>
                    <a:pt x="1305441" y="408364"/>
                  </a:lnTo>
                  <a:lnTo>
                    <a:pt x="1304443" y="356010"/>
                  </a:lnTo>
                  <a:lnTo>
                    <a:pt x="1300914" y="303655"/>
                  </a:lnTo>
                  <a:lnTo>
                    <a:pt x="1294817" y="251301"/>
                  </a:lnTo>
                  <a:lnTo>
                    <a:pt x="1286118" y="209417"/>
                  </a:lnTo>
                  <a:lnTo>
                    <a:pt x="1274779" y="157063"/>
                  </a:lnTo>
                  <a:lnTo>
                    <a:pt x="1260767" y="104708"/>
                  </a:lnTo>
                  <a:close/>
                </a:path>
                <a:path w="1395729" h="1382395">
                  <a:moveTo>
                    <a:pt x="15317" y="1298389"/>
                  </a:moveTo>
                  <a:lnTo>
                    <a:pt x="4182" y="1298389"/>
                  </a:lnTo>
                  <a:lnTo>
                    <a:pt x="0" y="1307758"/>
                  </a:lnTo>
                  <a:lnTo>
                    <a:pt x="13208" y="1319331"/>
                  </a:lnTo>
                  <a:lnTo>
                    <a:pt x="56303" y="1319331"/>
                  </a:lnTo>
                  <a:lnTo>
                    <a:pt x="50157" y="1308860"/>
                  </a:lnTo>
                  <a:lnTo>
                    <a:pt x="23873" y="1308860"/>
                  </a:lnTo>
                  <a:lnTo>
                    <a:pt x="15317" y="1298389"/>
                  </a:lnTo>
                  <a:close/>
                </a:path>
                <a:path w="1395729" h="1382395">
                  <a:moveTo>
                    <a:pt x="18523" y="1298389"/>
                  </a:moveTo>
                  <a:lnTo>
                    <a:pt x="23873" y="1308860"/>
                  </a:lnTo>
                  <a:lnTo>
                    <a:pt x="26533" y="1308860"/>
                  </a:lnTo>
                  <a:lnTo>
                    <a:pt x="18523" y="1298389"/>
                  </a:lnTo>
                  <a:close/>
                </a:path>
                <a:path w="1395729" h="1382395">
                  <a:moveTo>
                    <a:pt x="1252420" y="31412"/>
                  </a:moveTo>
                  <a:lnTo>
                    <a:pt x="1176540" y="31412"/>
                  </a:lnTo>
                  <a:lnTo>
                    <a:pt x="1083914" y="209417"/>
                  </a:lnTo>
                  <a:lnTo>
                    <a:pt x="1081223" y="219888"/>
                  </a:lnTo>
                  <a:lnTo>
                    <a:pt x="1082799" y="230359"/>
                  </a:lnTo>
                  <a:lnTo>
                    <a:pt x="1088090" y="240830"/>
                  </a:lnTo>
                  <a:lnTo>
                    <a:pt x="1096542" y="251301"/>
                  </a:lnTo>
                  <a:lnTo>
                    <a:pt x="1117243" y="251301"/>
                  </a:lnTo>
                  <a:lnTo>
                    <a:pt x="1126121" y="240830"/>
                  </a:lnTo>
                  <a:lnTo>
                    <a:pt x="1132855" y="230359"/>
                  </a:lnTo>
                  <a:lnTo>
                    <a:pt x="1202162" y="104708"/>
                  </a:lnTo>
                  <a:lnTo>
                    <a:pt x="1390877" y="104708"/>
                  </a:lnTo>
                  <a:lnTo>
                    <a:pt x="1383671" y="94237"/>
                  </a:lnTo>
                  <a:lnTo>
                    <a:pt x="1358408" y="94237"/>
                  </a:lnTo>
                  <a:lnTo>
                    <a:pt x="1347435" y="83767"/>
                  </a:lnTo>
                  <a:lnTo>
                    <a:pt x="1324621" y="83767"/>
                  </a:lnTo>
                  <a:lnTo>
                    <a:pt x="1314130" y="73296"/>
                  </a:lnTo>
                  <a:lnTo>
                    <a:pt x="1303831" y="73296"/>
                  </a:lnTo>
                  <a:lnTo>
                    <a:pt x="1293740" y="62825"/>
                  </a:lnTo>
                  <a:lnTo>
                    <a:pt x="1282840" y="62825"/>
                  </a:lnTo>
                  <a:lnTo>
                    <a:pt x="1279563" y="52354"/>
                  </a:lnTo>
                  <a:lnTo>
                    <a:pt x="1273018" y="52354"/>
                  </a:lnTo>
                  <a:lnTo>
                    <a:pt x="1266977" y="41883"/>
                  </a:lnTo>
                  <a:lnTo>
                    <a:pt x="1261165" y="41883"/>
                  </a:lnTo>
                  <a:lnTo>
                    <a:pt x="1252420" y="31412"/>
                  </a:lnTo>
                  <a:close/>
                </a:path>
                <a:path w="1395729" h="1382395">
                  <a:moveTo>
                    <a:pt x="1390877" y="104708"/>
                  </a:moveTo>
                  <a:lnTo>
                    <a:pt x="1260767" y="104708"/>
                  </a:lnTo>
                  <a:lnTo>
                    <a:pt x="1285046" y="125650"/>
                  </a:lnTo>
                  <a:lnTo>
                    <a:pt x="1310393" y="136121"/>
                  </a:lnTo>
                  <a:lnTo>
                    <a:pt x="1336586" y="136121"/>
                  </a:lnTo>
                  <a:lnTo>
                    <a:pt x="1363403" y="146592"/>
                  </a:lnTo>
                  <a:lnTo>
                    <a:pt x="1383748" y="146592"/>
                  </a:lnTo>
                  <a:lnTo>
                    <a:pt x="1391315" y="136121"/>
                  </a:lnTo>
                  <a:lnTo>
                    <a:pt x="1395235" y="125650"/>
                  </a:lnTo>
                  <a:lnTo>
                    <a:pt x="1394877" y="115179"/>
                  </a:lnTo>
                  <a:lnTo>
                    <a:pt x="1390877" y="104708"/>
                  </a:lnTo>
                  <a:close/>
                </a:path>
                <a:path w="1395729" h="1382395">
                  <a:moveTo>
                    <a:pt x="1222643" y="0"/>
                  </a:moveTo>
                  <a:lnTo>
                    <a:pt x="1200214" y="0"/>
                  </a:lnTo>
                  <a:lnTo>
                    <a:pt x="1197649" y="10470"/>
                  </a:lnTo>
                  <a:lnTo>
                    <a:pt x="1187034" y="10470"/>
                  </a:lnTo>
                  <a:lnTo>
                    <a:pt x="1180651" y="20941"/>
                  </a:lnTo>
                  <a:lnTo>
                    <a:pt x="1176845" y="31412"/>
                  </a:lnTo>
                  <a:lnTo>
                    <a:pt x="1243996" y="31412"/>
                  </a:lnTo>
                  <a:lnTo>
                    <a:pt x="1235898" y="20941"/>
                  </a:lnTo>
                  <a:lnTo>
                    <a:pt x="1228130" y="10470"/>
                  </a:lnTo>
                  <a:lnTo>
                    <a:pt x="1222643" y="0"/>
                  </a:lnTo>
                  <a:close/>
                </a:path>
              </a:pathLst>
            </a:custGeom>
            <a:solidFill>
              <a:srgbClr val="2ABBA7"/>
            </a:solidFill>
          </p:spPr>
          <p:txBody>
            <a:bodyPr wrap="square" lIns="0" tIns="0" rIns="0" bIns="0" rtlCol="0"/>
            <a:lstStyle/>
            <a:p>
              <a:pPr defTabSz="831738"/>
              <a:endParaRPr sz="1637" kern="0">
                <a:solidFill>
                  <a:sysClr val="windowText" lastClr="000000"/>
                </a:solidFill>
              </a:endParaRPr>
            </a:p>
          </p:txBody>
        </p:sp>
      </p:grpSp>
      <p:sp>
        <p:nvSpPr>
          <p:cNvPr id="12" name="object 12"/>
          <p:cNvSpPr txBox="1"/>
          <p:nvPr/>
        </p:nvSpPr>
        <p:spPr>
          <a:xfrm>
            <a:off x="5394208" y="2778668"/>
            <a:ext cx="2911592" cy="565437"/>
          </a:xfrm>
          <a:prstGeom prst="rect">
            <a:avLst/>
          </a:prstGeom>
        </p:spPr>
        <p:txBody>
          <a:bodyPr vert="horz" wrap="square" lIns="0" tIns="26569" rIns="0" bIns="0" rtlCol="0">
            <a:spAutoFit/>
          </a:bodyPr>
          <a:lstStyle/>
          <a:p>
            <a:pPr marL="778599" marR="4621" indent="-767625" defTabSz="831738">
              <a:lnSpc>
                <a:spcPts val="2101"/>
              </a:lnSpc>
              <a:spcBef>
                <a:spcPts val="208"/>
              </a:spcBef>
            </a:pPr>
            <a:r>
              <a:rPr sz="2000" kern="0" dirty="0">
                <a:solidFill>
                  <a:srgbClr val="231F20"/>
                </a:solidFill>
                <a:latin typeface="League Spartan" pitchFamily="2" charset="0"/>
                <a:ea typeface="Noto Sans" panose="020B0502040504020204" pitchFamily="34" charset="0"/>
                <a:cs typeface="Noto Sans" panose="020B0502040504020204" pitchFamily="34" charset="0"/>
              </a:rPr>
              <a:t>Working in the team on the job</a:t>
            </a:r>
            <a:endParaRPr sz="2000" kern="0" dirty="0">
              <a:solidFill>
                <a:sysClr val="windowText" lastClr="000000"/>
              </a:solidFill>
              <a:latin typeface="League Spartan" pitchFamily="2" charset="0"/>
              <a:ea typeface="Noto Sans" panose="020B0502040504020204" pitchFamily="34" charset="0"/>
              <a:cs typeface="Noto Sans" panose="020B0502040504020204" pitchFamily="34" charset="0"/>
            </a:endParaRPr>
          </a:p>
        </p:txBody>
      </p:sp>
      <p:sp>
        <p:nvSpPr>
          <p:cNvPr id="13" name="object 13"/>
          <p:cNvSpPr txBox="1"/>
          <p:nvPr/>
        </p:nvSpPr>
        <p:spPr>
          <a:xfrm>
            <a:off x="9661828" y="2480823"/>
            <a:ext cx="3090721" cy="1642655"/>
          </a:xfrm>
          <a:prstGeom prst="rect">
            <a:avLst/>
          </a:prstGeom>
        </p:spPr>
        <p:txBody>
          <a:bodyPr vert="horz" wrap="square" lIns="0" tIns="26569" rIns="0" bIns="0" rtlCol="0">
            <a:spAutoFit/>
          </a:bodyPr>
          <a:lstStyle/>
          <a:p>
            <a:pPr marL="10974" marR="4621" indent="1155" algn="ctr" defTabSz="831738">
              <a:lnSpc>
                <a:spcPts val="2101"/>
              </a:lnSpc>
              <a:spcBef>
                <a:spcPts val="208"/>
              </a:spcBef>
            </a:pPr>
            <a:r>
              <a:rPr sz="2000" kern="0" dirty="0">
                <a:solidFill>
                  <a:srgbClr val="231F20"/>
                </a:solidFill>
                <a:latin typeface="League Spartan" pitchFamily="2" charset="0"/>
                <a:cs typeface="Calibri"/>
              </a:rPr>
              <a:t>Academic Learning via ATU Sligo involving 3 streamed lectures 2.5 hours each in a quiet area in the office with access to a PC/Laptop</a:t>
            </a:r>
            <a:endParaRPr sz="2000" kern="0" dirty="0">
              <a:solidFill>
                <a:sysClr val="windowText" lastClr="000000"/>
              </a:solidFill>
              <a:latin typeface="League Spartan" pitchFamily="2" charset="0"/>
              <a:cs typeface="Calibri"/>
            </a:endParaRPr>
          </a:p>
        </p:txBody>
      </p:sp>
      <p:sp>
        <p:nvSpPr>
          <p:cNvPr id="14" name="object 14"/>
          <p:cNvSpPr txBox="1"/>
          <p:nvPr/>
        </p:nvSpPr>
        <p:spPr>
          <a:xfrm>
            <a:off x="11053074" y="8455473"/>
            <a:ext cx="3120125" cy="565437"/>
          </a:xfrm>
          <a:prstGeom prst="rect">
            <a:avLst/>
          </a:prstGeom>
        </p:spPr>
        <p:txBody>
          <a:bodyPr vert="horz" wrap="square" lIns="0" tIns="26569" rIns="0" bIns="0" rtlCol="0">
            <a:spAutoFit/>
          </a:bodyPr>
          <a:lstStyle/>
          <a:p>
            <a:pPr marL="597812" marR="4621" indent="-586838" defTabSz="831738">
              <a:lnSpc>
                <a:spcPts val="2101"/>
              </a:lnSpc>
              <a:spcBef>
                <a:spcPts val="208"/>
              </a:spcBef>
            </a:pPr>
            <a:r>
              <a:rPr sz="2000" kern="0" dirty="0">
                <a:solidFill>
                  <a:srgbClr val="231F20"/>
                </a:solidFill>
                <a:latin typeface="League Spartan" pitchFamily="2" charset="0"/>
                <a:cs typeface="Calibri"/>
              </a:rPr>
              <a:t>Become familiar with work practice tasks</a:t>
            </a:r>
            <a:endParaRPr sz="2000" kern="0" dirty="0">
              <a:solidFill>
                <a:sysClr val="windowText" lastClr="000000"/>
              </a:solidFill>
              <a:latin typeface="League Spartan" pitchFamily="2" charset="0"/>
              <a:cs typeface="Calibri"/>
            </a:endParaRPr>
          </a:p>
        </p:txBody>
      </p:sp>
      <p:sp>
        <p:nvSpPr>
          <p:cNvPr id="15" name="object 15"/>
          <p:cNvSpPr/>
          <p:nvPr/>
        </p:nvSpPr>
        <p:spPr>
          <a:xfrm>
            <a:off x="10167201" y="4025394"/>
            <a:ext cx="2872967" cy="4313493"/>
          </a:xfrm>
          <a:custGeom>
            <a:avLst/>
            <a:gdLst/>
            <a:ahLst/>
            <a:cxnLst/>
            <a:rect l="l" t="t" r="r" b="b"/>
            <a:pathLst>
              <a:path w="3158490" h="4742180">
                <a:moveTo>
                  <a:pt x="1498625" y="1188732"/>
                </a:moveTo>
                <a:lnTo>
                  <a:pt x="1497901" y="1183208"/>
                </a:lnTo>
                <a:lnTo>
                  <a:pt x="1481937" y="1183208"/>
                </a:lnTo>
                <a:lnTo>
                  <a:pt x="1473733" y="1193673"/>
                </a:lnTo>
                <a:lnTo>
                  <a:pt x="1478902" y="1183208"/>
                </a:lnTo>
                <a:lnTo>
                  <a:pt x="1470787" y="1193673"/>
                </a:lnTo>
                <a:lnTo>
                  <a:pt x="1457794" y="1193673"/>
                </a:lnTo>
                <a:lnTo>
                  <a:pt x="1448295" y="1204150"/>
                </a:lnTo>
                <a:lnTo>
                  <a:pt x="1430375" y="1204150"/>
                </a:lnTo>
                <a:lnTo>
                  <a:pt x="1354683" y="1235557"/>
                </a:lnTo>
                <a:lnTo>
                  <a:pt x="1313776" y="1235557"/>
                </a:lnTo>
                <a:lnTo>
                  <a:pt x="1295527" y="1246035"/>
                </a:lnTo>
                <a:lnTo>
                  <a:pt x="1277239" y="1246035"/>
                </a:lnTo>
                <a:lnTo>
                  <a:pt x="1261897" y="1256499"/>
                </a:lnTo>
                <a:lnTo>
                  <a:pt x="1213243" y="1256499"/>
                </a:lnTo>
                <a:lnTo>
                  <a:pt x="1161021" y="1266977"/>
                </a:lnTo>
                <a:lnTo>
                  <a:pt x="1108557" y="1256499"/>
                </a:lnTo>
                <a:lnTo>
                  <a:pt x="1056055" y="1256499"/>
                </a:lnTo>
                <a:lnTo>
                  <a:pt x="1003719" y="1246035"/>
                </a:lnTo>
                <a:lnTo>
                  <a:pt x="942086" y="1246035"/>
                </a:lnTo>
                <a:lnTo>
                  <a:pt x="929462" y="1235557"/>
                </a:lnTo>
                <a:lnTo>
                  <a:pt x="904316" y="1235557"/>
                </a:lnTo>
                <a:lnTo>
                  <a:pt x="878535" y="1225092"/>
                </a:lnTo>
                <a:lnTo>
                  <a:pt x="853503" y="1225092"/>
                </a:lnTo>
                <a:lnTo>
                  <a:pt x="803402" y="1204150"/>
                </a:lnTo>
                <a:lnTo>
                  <a:pt x="791502" y="1204150"/>
                </a:lnTo>
                <a:lnTo>
                  <a:pt x="779653" y="1193673"/>
                </a:lnTo>
                <a:lnTo>
                  <a:pt x="767854" y="1193673"/>
                </a:lnTo>
                <a:lnTo>
                  <a:pt x="756094" y="1183208"/>
                </a:lnTo>
                <a:lnTo>
                  <a:pt x="733094" y="1183208"/>
                </a:lnTo>
                <a:lnTo>
                  <a:pt x="727189" y="1172730"/>
                </a:lnTo>
                <a:lnTo>
                  <a:pt x="709561" y="1172730"/>
                </a:lnTo>
                <a:lnTo>
                  <a:pt x="662266" y="1151788"/>
                </a:lnTo>
                <a:lnTo>
                  <a:pt x="639076" y="1130846"/>
                </a:lnTo>
                <a:lnTo>
                  <a:pt x="616242" y="1120381"/>
                </a:lnTo>
                <a:lnTo>
                  <a:pt x="604697" y="1109903"/>
                </a:lnTo>
                <a:lnTo>
                  <a:pt x="593242" y="1109903"/>
                </a:lnTo>
                <a:lnTo>
                  <a:pt x="570649" y="1088961"/>
                </a:lnTo>
                <a:lnTo>
                  <a:pt x="560044" y="1088961"/>
                </a:lnTo>
                <a:lnTo>
                  <a:pt x="554761" y="1078496"/>
                </a:lnTo>
                <a:lnTo>
                  <a:pt x="546493" y="1078496"/>
                </a:lnTo>
                <a:lnTo>
                  <a:pt x="540473" y="1068019"/>
                </a:lnTo>
                <a:lnTo>
                  <a:pt x="532663" y="1068019"/>
                </a:lnTo>
                <a:lnTo>
                  <a:pt x="511594" y="1047089"/>
                </a:lnTo>
                <a:lnTo>
                  <a:pt x="491020" y="1036612"/>
                </a:lnTo>
                <a:lnTo>
                  <a:pt x="470954" y="1015669"/>
                </a:lnTo>
                <a:lnTo>
                  <a:pt x="451434" y="994727"/>
                </a:lnTo>
                <a:lnTo>
                  <a:pt x="432358" y="984262"/>
                </a:lnTo>
                <a:lnTo>
                  <a:pt x="413854" y="963320"/>
                </a:lnTo>
                <a:lnTo>
                  <a:pt x="395922" y="942378"/>
                </a:lnTo>
                <a:lnTo>
                  <a:pt x="378599" y="921435"/>
                </a:lnTo>
                <a:lnTo>
                  <a:pt x="374103" y="910958"/>
                </a:lnTo>
                <a:lnTo>
                  <a:pt x="367322" y="910958"/>
                </a:lnTo>
                <a:lnTo>
                  <a:pt x="359714" y="900493"/>
                </a:lnTo>
                <a:lnTo>
                  <a:pt x="354812" y="890016"/>
                </a:lnTo>
                <a:lnTo>
                  <a:pt x="349999" y="879551"/>
                </a:lnTo>
                <a:lnTo>
                  <a:pt x="342099" y="869073"/>
                </a:lnTo>
                <a:lnTo>
                  <a:pt x="319354" y="837666"/>
                </a:lnTo>
                <a:lnTo>
                  <a:pt x="291922" y="795782"/>
                </a:lnTo>
                <a:lnTo>
                  <a:pt x="266979" y="743432"/>
                </a:lnTo>
                <a:lnTo>
                  <a:pt x="263829" y="743432"/>
                </a:lnTo>
                <a:lnTo>
                  <a:pt x="260718" y="732955"/>
                </a:lnTo>
                <a:lnTo>
                  <a:pt x="257657" y="722490"/>
                </a:lnTo>
                <a:lnTo>
                  <a:pt x="254647" y="722490"/>
                </a:lnTo>
                <a:lnTo>
                  <a:pt x="251040" y="712012"/>
                </a:lnTo>
                <a:lnTo>
                  <a:pt x="248564" y="712012"/>
                </a:lnTo>
                <a:lnTo>
                  <a:pt x="247878" y="701548"/>
                </a:lnTo>
                <a:lnTo>
                  <a:pt x="246659" y="701548"/>
                </a:lnTo>
                <a:lnTo>
                  <a:pt x="240842" y="691070"/>
                </a:lnTo>
                <a:lnTo>
                  <a:pt x="235966" y="680605"/>
                </a:lnTo>
                <a:lnTo>
                  <a:pt x="231228" y="670128"/>
                </a:lnTo>
                <a:lnTo>
                  <a:pt x="226656" y="649185"/>
                </a:lnTo>
                <a:lnTo>
                  <a:pt x="217678" y="628243"/>
                </a:lnTo>
                <a:lnTo>
                  <a:pt x="209384" y="607301"/>
                </a:lnTo>
                <a:lnTo>
                  <a:pt x="201764" y="575894"/>
                </a:lnTo>
                <a:lnTo>
                  <a:pt x="194830" y="554951"/>
                </a:lnTo>
                <a:lnTo>
                  <a:pt x="191655" y="534009"/>
                </a:lnTo>
                <a:lnTo>
                  <a:pt x="188645" y="523544"/>
                </a:lnTo>
                <a:lnTo>
                  <a:pt x="185813" y="513067"/>
                </a:lnTo>
                <a:lnTo>
                  <a:pt x="183146" y="502602"/>
                </a:lnTo>
                <a:lnTo>
                  <a:pt x="181787" y="492125"/>
                </a:lnTo>
                <a:lnTo>
                  <a:pt x="180479" y="481660"/>
                </a:lnTo>
                <a:lnTo>
                  <a:pt x="179235" y="481660"/>
                </a:lnTo>
                <a:lnTo>
                  <a:pt x="177355" y="471182"/>
                </a:lnTo>
                <a:lnTo>
                  <a:pt x="176707" y="460717"/>
                </a:lnTo>
                <a:lnTo>
                  <a:pt x="175475" y="460717"/>
                </a:lnTo>
                <a:lnTo>
                  <a:pt x="175094" y="450240"/>
                </a:lnTo>
                <a:lnTo>
                  <a:pt x="174739" y="450240"/>
                </a:lnTo>
                <a:lnTo>
                  <a:pt x="168808" y="397891"/>
                </a:lnTo>
                <a:lnTo>
                  <a:pt x="165671" y="345528"/>
                </a:lnTo>
                <a:lnTo>
                  <a:pt x="165519" y="314121"/>
                </a:lnTo>
                <a:lnTo>
                  <a:pt x="165417" y="293179"/>
                </a:lnTo>
                <a:lnTo>
                  <a:pt x="168059" y="240830"/>
                </a:lnTo>
                <a:lnTo>
                  <a:pt x="168465" y="230352"/>
                </a:lnTo>
                <a:lnTo>
                  <a:pt x="168897" y="230352"/>
                </a:lnTo>
                <a:lnTo>
                  <a:pt x="169379" y="219887"/>
                </a:lnTo>
                <a:lnTo>
                  <a:pt x="170294" y="219887"/>
                </a:lnTo>
                <a:lnTo>
                  <a:pt x="170992" y="209410"/>
                </a:lnTo>
                <a:lnTo>
                  <a:pt x="171767" y="198945"/>
                </a:lnTo>
                <a:lnTo>
                  <a:pt x="172593" y="198945"/>
                </a:lnTo>
                <a:lnTo>
                  <a:pt x="173456" y="188468"/>
                </a:lnTo>
                <a:lnTo>
                  <a:pt x="175374" y="178003"/>
                </a:lnTo>
                <a:lnTo>
                  <a:pt x="177482" y="167525"/>
                </a:lnTo>
                <a:lnTo>
                  <a:pt x="179768" y="146583"/>
                </a:lnTo>
                <a:lnTo>
                  <a:pt x="182257" y="136118"/>
                </a:lnTo>
                <a:lnTo>
                  <a:pt x="184251" y="125641"/>
                </a:lnTo>
                <a:lnTo>
                  <a:pt x="186372" y="115176"/>
                </a:lnTo>
                <a:lnTo>
                  <a:pt x="188607" y="104698"/>
                </a:lnTo>
                <a:lnTo>
                  <a:pt x="190919" y="104698"/>
                </a:lnTo>
                <a:lnTo>
                  <a:pt x="271818" y="219887"/>
                </a:lnTo>
                <a:lnTo>
                  <a:pt x="279298" y="230352"/>
                </a:lnTo>
                <a:lnTo>
                  <a:pt x="288607" y="230352"/>
                </a:lnTo>
                <a:lnTo>
                  <a:pt x="298843" y="240830"/>
                </a:lnTo>
                <a:lnTo>
                  <a:pt x="309143" y="230352"/>
                </a:lnTo>
                <a:lnTo>
                  <a:pt x="316979" y="230352"/>
                </a:lnTo>
                <a:lnTo>
                  <a:pt x="321398" y="219887"/>
                </a:lnTo>
                <a:lnTo>
                  <a:pt x="322008" y="209410"/>
                </a:lnTo>
                <a:lnTo>
                  <a:pt x="318401" y="198945"/>
                </a:lnTo>
                <a:lnTo>
                  <a:pt x="210286" y="31407"/>
                </a:lnTo>
                <a:lnTo>
                  <a:pt x="209130" y="20942"/>
                </a:lnTo>
                <a:lnTo>
                  <a:pt x="204558" y="10464"/>
                </a:lnTo>
                <a:lnTo>
                  <a:pt x="197548" y="10464"/>
                </a:lnTo>
                <a:lnTo>
                  <a:pt x="189115" y="0"/>
                </a:lnTo>
                <a:lnTo>
                  <a:pt x="161442" y="0"/>
                </a:lnTo>
                <a:lnTo>
                  <a:pt x="156552" y="10464"/>
                </a:lnTo>
                <a:lnTo>
                  <a:pt x="149580" y="20942"/>
                </a:lnTo>
                <a:lnTo>
                  <a:pt x="142252" y="31407"/>
                </a:lnTo>
                <a:lnTo>
                  <a:pt x="134569" y="31407"/>
                </a:lnTo>
                <a:lnTo>
                  <a:pt x="126530" y="41884"/>
                </a:lnTo>
                <a:lnTo>
                  <a:pt x="121170" y="52349"/>
                </a:lnTo>
                <a:lnTo>
                  <a:pt x="115557" y="52349"/>
                </a:lnTo>
                <a:lnTo>
                  <a:pt x="109677" y="62814"/>
                </a:lnTo>
                <a:lnTo>
                  <a:pt x="99060" y="62814"/>
                </a:lnTo>
                <a:lnTo>
                  <a:pt x="96113" y="73291"/>
                </a:lnTo>
                <a:lnTo>
                  <a:pt x="86575" y="73291"/>
                </a:lnTo>
                <a:lnTo>
                  <a:pt x="76771" y="83756"/>
                </a:lnTo>
                <a:lnTo>
                  <a:pt x="66738" y="83756"/>
                </a:lnTo>
                <a:lnTo>
                  <a:pt x="56502" y="94234"/>
                </a:lnTo>
                <a:lnTo>
                  <a:pt x="44767" y="94234"/>
                </a:lnTo>
                <a:lnTo>
                  <a:pt x="34099" y="104698"/>
                </a:lnTo>
                <a:lnTo>
                  <a:pt x="19164" y="104698"/>
                </a:lnTo>
                <a:lnTo>
                  <a:pt x="9601" y="115176"/>
                </a:lnTo>
                <a:lnTo>
                  <a:pt x="3111" y="115176"/>
                </a:lnTo>
                <a:lnTo>
                  <a:pt x="0" y="125641"/>
                </a:lnTo>
                <a:lnTo>
                  <a:pt x="609" y="136118"/>
                </a:lnTo>
                <a:lnTo>
                  <a:pt x="5422" y="146583"/>
                </a:lnTo>
                <a:lnTo>
                  <a:pt x="13627" y="157060"/>
                </a:lnTo>
                <a:lnTo>
                  <a:pt x="34277" y="157060"/>
                </a:lnTo>
                <a:lnTo>
                  <a:pt x="60413" y="146583"/>
                </a:lnTo>
                <a:lnTo>
                  <a:pt x="85712" y="136118"/>
                </a:lnTo>
                <a:lnTo>
                  <a:pt x="109943" y="125641"/>
                </a:lnTo>
                <a:lnTo>
                  <a:pt x="132918" y="104698"/>
                </a:lnTo>
                <a:lnTo>
                  <a:pt x="123418" y="157060"/>
                </a:lnTo>
                <a:lnTo>
                  <a:pt x="116624" y="209410"/>
                </a:lnTo>
                <a:lnTo>
                  <a:pt x="112522" y="261772"/>
                </a:lnTo>
                <a:lnTo>
                  <a:pt x="111036" y="314121"/>
                </a:lnTo>
                <a:lnTo>
                  <a:pt x="112128" y="356006"/>
                </a:lnTo>
                <a:lnTo>
                  <a:pt x="115760" y="408355"/>
                </a:lnTo>
                <a:lnTo>
                  <a:pt x="121881" y="460717"/>
                </a:lnTo>
                <a:lnTo>
                  <a:pt x="130429" y="513067"/>
                </a:lnTo>
                <a:lnTo>
                  <a:pt x="140931" y="554951"/>
                </a:lnTo>
                <a:lnTo>
                  <a:pt x="153720" y="607301"/>
                </a:lnTo>
                <a:lnTo>
                  <a:pt x="168744" y="649185"/>
                </a:lnTo>
                <a:lnTo>
                  <a:pt x="185991" y="701548"/>
                </a:lnTo>
                <a:lnTo>
                  <a:pt x="205409" y="743432"/>
                </a:lnTo>
                <a:lnTo>
                  <a:pt x="226974" y="785317"/>
                </a:lnTo>
                <a:lnTo>
                  <a:pt x="250647" y="827189"/>
                </a:lnTo>
                <a:lnTo>
                  <a:pt x="276390" y="869073"/>
                </a:lnTo>
                <a:lnTo>
                  <a:pt x="304177" y="910958"/>
                </a:lnTo>
                <a:lnTo>
                  <a:pt x="334276" y="952842"/>
                </a:lnTo>
                <a:lnTo>
                  <a:pt x="366293" y="984262"/>
                </a:lnTo>
                <a:lnTo>
                  <a:pt x="374281" y="994130"/>
                </a:lnTo>
                <a:lnTo>
                  <a:pt x="479437" y="1094105"/>
                </a:lnTo>
                <a:lnTo>
                  <a:pt x="512000" y="1120381"/>
                </a:lnTo>
                <a:lnTo>
                  <a:pt x="552475" y="1141323"/>
                </a:lnTo>
                <a:lnTo>
                  <a:pt x="594410" y="1172730"/>
                </a:lnTo>
                <a:lnTo>
                  <a:pt x="637743" y="1193673"/>
                </a:lnTo>
                <a:lnTo>
                  <a:pt x="686041" y="1214615"/>
                </a:lnTo>
                <a:lnTo>
                  <a:pt x="731469" y="1235557"/>
                </a:lnTo>
                <a:lnTo>
                  <a:pt x="775119" y="1256499"/>
                </a:lnTo>
                <a:lnTo>
                  <a:pt x="906018" y="1287919"/>
                </a:lnTo>
                <a:lnTo>
                  <a:pt x="953198" y="1298384"/>
                </a:lnTo>
                <a:lnTo>
                  <a:pt x="1201750" y="1298384"/>
                </a:lnTo>
                <a:lnTo>
                  <a:pt x="1292936" y="1277442"/>
                </a:lnTo>
                <a:lnTo>
                  <a:pt x="1315415" y="1266977"/>
                </a:lnTo>
                <a:lnTo>
                  <a:pt x="1337894" y="1256499"/>
                </a:lnTo>
                <a:lnTo>
                  <a:pt x="1382649" y="1246035"/>
                </a:lnTo>
                <a:lnTo>
                  <a:pt x="1472209" y="1204150"/>
                </a:lnTo>
                <a:lnTo>
                  <a:pt x="1483258" y="1204150"/>
                </a:lnTo>
                <a:lnTo>
                  <a:pt x="1493342" y="1193673"/>
                </a:lnTo>
                <a:lnTo>
                  <a:pt x="1493926" y="1193673"/>
                </a:lnTo>
                <a:lnTo>
                  <a:pt x="1498625" y="1188732"/>
                </a:lnTo>
                <a:close/>
              </a:path>
              <a:path w="3158490" h="4742180">
                <a:moveTo>
                  <a:pt x="3158261" y="3642271"/>
                </a:moveTo>
                <a:lnTo>
                  <a:pt x="3152686" y="3642271"/>
                </a:lnTo>
                <a:lnTo>
                  <a:pt x="3142932" y="3631806"/>
                </a:lnTo>
                <a:lnTo>
                  <a:pt x="3132201" y="3631806"/>
                </a:lnTo>
                <a:lnTo>
                  <a:pt x="3088690" y="3600386"/>
                </a:lnTo>
                <a:lnTo>
                  <a:pt x="3045206" y="3579444"/>
                </a:lnTo>
                <a:lnTo>
                  <a:pt x="3001581" y="3568979"/>
                </a:lnTo>
                <a:lnTo>
                  <a:pt x="2957626" y="3548037"/>
                </a:lnTo>
                <a:lnTo>
                  <a:pt x="2774772" y="3506152"/>
                </a:lnTo>
                <a:lnTo>
                  <a:pt x="2572524" y="3506152"/>
                </a:lnTo>
                <a:lnTo>
                  <a:pt x="2395067" y="3548037"/>
                </a:lnTo>
                <a:lnTo>
                  <a:pt x="2348420" y="3568979"/>
                </a:lnTo>
                <a:lnTo>
                  <a:pt x="2298712" y="3589921"/>
                </a:lnTo>
                <a:lnTo>
                  <a:pt x="2253945" y="3600386"/>
                </a:lnTo>
                <a:lnTo>
                  <a:pt x="2210435" y="3631806"/>
                </a:lnTo>
                <a:lnTo>
                  <a:pt x="2168245" y="3652748"/>
                </a:lnTo>
                <a:lnTo>
                  <a:pt x="2127466" y="3684155"/>
                </a:lnTo>
                <a:lnTo>
                  <a:pt x="2088172" y="3705098"/>
                </a:lnTo>
                <a:lnTo>
                  <a:pt x="2050453" y="3736517"/>
                </a:lnTo>
                <a:lnTo>
                  <a:pt x="2014359" y="3778389"/>
                </a:lnTo>
                <a:lnTo>
                  <a:pt x="1979980" y="3809809"/>
                </a:lnTo>
                <a:lnTo>
                  <a:pt x="1947405" y="3841216"/>
                </a:lnTo>
                <a:lnTo>
                  <a:pt x="1917065" y="3883101"/>
                </a:lnTo>
                <a:lnTo>
                  <a:pt x="1888680" y="3924985"/>
                </a:lnTo>
                <a:lnTo>
                  <a:pt x="1862277" y="3966870"/>
                </a:lnTo>
                <a:lnTo>
                  <a:pt x="1837905" y="4008755"/>
                </a:lnTo>
                <a:lnTo>
                  <a:pt x="1815604" y="4050639"/>
                </a:lnTo>
                <a:lnTo>
                  <a:pt x="1795424" y="4092524"/>
                </a:lnTo>
                <a:lnTo>
                  <a:pt x="1777403" y="4144873"/>
                </a:lnTo>
                <a:lnTo>
                  <a:pt x="1761578" y="4186758"/>
                </a:lnTo>
                <a:lnTo>
                  <a:pt x="1747989" y="4228643"/>
                </a:lnTo>
                <a:lnTo>
                  <a:pt x="1736191" y="4280992"/>
                </a:lnTo>
                <a:lnTo>
                  <a:pt x="1726806" y="4333354"/>
                </a:lnTo>
                <a:lnTo>
                  <a:pt x="1719884" y="4385703"/>
                </a:lnTo>
                <a:lnTo>
                  <a:pt x="1715477" y="4438066"/>
                </a:lnTo>
                <a:lnTo>
                  <a:pt x="1713649" y="4479950"/>
                </a:lnTo>
                <a:lnTo>
                  <a:pt x="1714449" y="4532300"/>
                </a:lnTo>
                <a:lnTo>
                  <a:pt x="1717941" y="4584649"/>
                </a:lnTo>
                <a:lnTo>
                  <a:pt x="1724177" y="4637011"/>
                </a:lnTo>
                <a:lnTo>
                  <a:pt x="1702257" y="4616069"/>
                </a:lnTo>
                <a:lnTo>
                  <a:pt x="1678927" y="4605591"/>
                </a:lnTo>
                <a:lnTo>
                  <a:pt x="1654403" y="4595126"/>
                </a:lnTo>
                <a:lnTo>
                  <a:pt x="1628902" y="4584649"/>
                </a:lnTo>
                <a:lnTo>
                  <a:pt x="1599501" y="4584649"/>
                </a:lnTo>
                <a:lnTo>
                  <a:pt x="1594091" y="4595126"/>
                </a:lnTo>
                <a:lnTo>
                  <a:pt x="1592783" y="4605591"/>
                </a:lnTo>
                <a:lnTo>
                  <a:pt x="1594726" y="4613897"/>
                </a:lnTo>
                <a:lnTo>
                  <a:pt x="1613992" y="4637011"/>
                </a:lnTo>
                <a:lnTo>
                  <a:pt x="1625015" y="4637011"/>
                </a:lnTo>
                <a:lnTo>
                  <a:pt x="1635404" y="4647476"/>
                </a:lnTo>
                <a:lnTo>
                  <a:pt x="1646783" y="4647476"/>
                </a:lnTo>
                <a:lnTo>
                  <a:pt x="1656676" y="4657953"/>
                </a:lnTo>
                <a:lnTo>
                  <a:pt x="1666328" y="4657953"/>
                </a:lnTo>
                <a:lnTo>
                  <a:pt x="1675714" y="4668418"/>
                </a:lnTo>
                <a:lnTo>
                  <a:pt x="1684832" y="4668418"/>
                </a:lnTo>
                <a:lnTo>
                  <a:pt x="1687639" y="4678896"/>
                </a:lnTo>
                <a:lnTo>
                  <a:pt x="1694586" y="4678896"/>
                </a:lnTo>
                <a:lnTo>
                  <a:pt x="1697710" y="4689360"/>
                </a:lnTo>
                <a:lnTo>
                  <a:pt x="1703247" y="4689360"/>
                </a:lnTo>
                <a:lnTo>
                  <a:pt x="1708543" y="4699838"/>
                </a:lnTo>
                <a:lnTo>
                  <a:pt x="1713547" y="4699838"/>
                </a:lnTo>
                <a:lnTo>
                  <a:pt x="1721027" y="4710303"/>
                </a:lnTo>
                <a:lnTo>
                  <a:pt x="1728139" y="4720780"/>
                </a:lnTo>
                <a:lnTo>
                  <a:pt x="1734883" y="4731245"/>
                </a:lnTo>
                <a:lnTo>
                  <a:pt x="1741246" y="4741723"/>
                </a:lnTo>
                <a:lnTo>
                  <a:pt x="1789379" y="4741723"/>
                </a:lnTo>
                <a:lnTo>
                  <a:pt x="1794484" y="4731245"/>
                </a:lnTo>
                <a:lnTo>
                  <a:pt x="1796237" y="4720780"/>
                </a:lnTo>
                <a:lnTo>
                  <a:pt x="1914893" y="4563707"/>
                </a:lnTo>
                <a:lnTo>
                  <a:pt x="1919135" y="4553242"/>
                </a:lnTo>
                <a:lnTo>
                  <a:pt x="1919224" y="4542764"/>
                </a:lnTo>
                <a:lnTo>
                  <a:pt x="1915439" y="4532300"/>
                </a:lnTo>
                <a:lnTo>
                  <a:pt x="1908073" y="4521822"/>
                </a:lnTo>
                <a:lnTo>
                  <a:pt x="1878203" y="4521822"/>
                </a:lnTo>
                <a:lnTo>
                  <a:pt x="1870227" y="4532300"/>
                </a:lnTo>
                <a:lnTo>
                  <a:pt x="1781454" y="4647476"/>
                </a:lnTo>
                <a:lnTo>
                  <a:pt x="1779765" y="4637011"/>
                </a:lnTo>
                <a:lnTo>
                  <a:pt x="1778165" y="4626534"/>
                </a:lnTo>
                <a:lnTo>
                  <a:pt x="1776679" y="4616069"/>
                </a:lnTo>
                <a:lnTo>
                  <a:pt x="1775320" y="4605591"/>
                </a:lnTo>
                <a:lnTo>
                  <a:pt x="1773682" y="4595126"/>
                </a:lnTo>
                <a:lnTo>
                  <a:pt x="1772246" y="4584649"/>
                </a:lnTo>
                <a:lnTo>
                  <a:pt x="1770989" y="4574184"/>
                </a:lnTo>
                <a:lnTo>
                  <a:pt x="1769922" y="4553242"/>
                </a:lnTo>
                <a:lnTo>
                  <a:pt x="1769478" y="4553242"/>
                </a:lnTo>
                <a:lnTo>
                  <a:pt x="1769071" y="4542764"/>
                </a:lnTo>
                <a:lnTo>
                  <a:pt x="1768716" y="4542764"/>
                </a:lnTo>
                <a:lnTo>
                  <a:pt x="1768424" y="4532300"/>
                </a:lnTo>
                <a:lnTo>
                  <a:pt x="1768221" y="4532300"/>
                </a:lnTo>
                <a:lnTo>
                  <a:pt x="1768081" y="4521822"/>
                </a:lnTo>
                <a:lnTo>
                  <a:pt x="1767941" y="4521822"/>
                </a:lnTo>
                <a:lnTo>
                  <a:pt x="1768563" y="4459008"/>
                </a:lnTo>
                <a:lnTo>
                  <a:pt x="1772272" y="4406646"/>
                </a:lnTo>
                <a:lnTo>
                  <a:pt x="1778825" y="4354296"/>
                </a:lnTo>
                <a:lnTo>
                  <a:pt x="1788185" y="4301934"/>
                </a:lnTo>
                <a:lnTo>
                  <a:pt x="1788706" y="4291469"/>
                </a:lnTo>
                <a:lnTo>
                  <a:pt x="1790141" y="4291469"/>
                </a:lnTo>
                <a:lnTo>
                  <a:pt x="1791004" y="4280992"/>
                </a:lnTo>
                <a:lnTo>
                  <a:pt x="1792833" y="4280992"/>
                </a:lnTo>
                <a:lnTo>
                  <a:pt x="1794497" y="4270527"/>
                </a:lnTo>
                <a:lnTo>
                  <a:pt x="1796199" y="4260050"/>
                </a:lnTo>
                <a:lnTo>
                  <a:pt x="1797964" y="4260050"/>
                </a:lnTo>
                <a:lnTo>
                  <a:pt x="1799767" y="4249585"/>
                </a:lnTo>
                <a:lnTo>
                  <a:pt x="1803273" y="4239120"/>
                </a:lnTo>
                <a:lnTo>
                  <a:pt x="1806943" y="4228643"/>
                </a:lnTo>
                <a:lnTo>
                  <a:pt x="1810778" y="4207700"/>
                </a:lnTo>
                <a:lnTo>
                  <a:pt x="1814791" y="4197235"/>
                </a:lnTo>
                <a:lnTo>
                  <a:pt x="1823389" y="4176293"/>
                </a:lnTo>
                <a:lnTo>
                  <a:pt x="1832673" y="4144873"/>
                </a:lnTo>
                <a:lnTo>
                  <a:pt x="1842617" y="4123931"/>
                </a:lnTo>
                <a:lnTo>
                  <a:pt x="1853222" y="4102989"/>
                </a:lnTo>
                <a:lnTo>
                  <a:pt x="1858568" y="4082046"/>
                </a:lnTo>
                <a:lnTo>
                  <a:pt x="1864067" y="4071582"/>
                </a:lnTo>
                <a:lnTo>
                  <a:pt x="1869719" y="4061104"/>
                </a:lnTo>
                <a:lnTo>
                  <a:pt x="1876412" y="4050639"/>
                </a:lnTo>
                <a:lnTo>
                  <a:pt x="1881428" y="4040162"/>
                </a:lnTo>
                <a:lnTo>
                  <a:pt x="1885543" y="4029697"/>
                </a:lnTo>
                <a:lnTo>
                  <a:pt x="1888959" y="4029697"/>
                </a:lnTo>
                <a:lnTo>
                  <a:pt x="1892427" y="4019219"/>
                </a:lnTo>
                <a:lnTo>
                  <a:pt x="1895944" y="4019219"/>
                </a:lnTo>
                <a:lnTo>
                  <a:pt x="1899513" y="4008755"/>
                </a:lnTo>
                <a:lnTo>
                  <a:pt x="1913166" y="3987812"/>
                </a:lnTo>
                <a:lnTo>
                  <a:pt x="1927428" y="3966870"/>
                </a:lnTo>
                <a:lnTo>
                  <a:pt x="1942299" y="3945928"/>
                </a:lnTo>
                <a:lnTo>
                  <a:pt x="1957755" y="3924985"/>
                </a:lnTo>
                <a:lnTo>
                  <a:pt x="1965896" y="3904043"/>
                </a:lnTo>
                <a:lnTo>
                  <a:pt x="1974189" y="3893578"/>
                </a:lnTo>
                <a:lnTo>
                  <a:pt x="1982635" y="3883101"/>
                </a:lnTo>
                <a:lnTo>
                  <a:pt x="1991233" y="3872636"/>
                </a:lnTo>
                <a:lnTo>
                  <a:pt x="1996465" y="3872636"/>
                </a:lnTo>
                <a:lnTo>
                  <a:pt x="2001774" y="3862159"/>
                </a:lnTo>
                <a:lnTo>
                  <a:pt x="2010016" y="3851694"/>
                </a:lnTo>
                <a:lnTo>
                  <a:pt x="2017344" y="3851694"/>
                </a:lnTo>
                <a:lnTo>
                  <a:pt x="2020785" y="3841216"/>
                </a:lnTo>
                <a:lnTo>
                  <a:pt x="2022195" y="3841216"/>
                </a:lnTo>
                <a:lnTo>
                  <a:pt x="2040813" y="3820274"/>
                </a:lnTo>
                <a:lnTo>
                  <a:pt x="2059990" y="3799332"/>
                </a:lnTo>
                <a:lnTo>
                  <a:pt x="2079713" y="3788867"/>
                </a:lnTo>
                <a:lnTo>
                  <a:pt x="2099970" y="3767925"/>
                </a:lnTo>
                <a:lnTo>
                  <a:pt x="2120633" y="3746982"/>
                </a:lnTo>
                <a:lnTo>
                  <a:pt x="2141778" y="3736517"/>
                </a:lnTo>
                <a:lnTo>
                  <a:pt x="2163407" y="3715575"/>
                </a:lnTo>
                <a:lnTo>
                  <a:pt x="2185492" y="3705098"/>
                </a:lnTo>
                <a:lnTo>
                  <a:pt x="2193658" y="3705098"/>
                </a:lnTo>
                <a:lnTo>
                  <a:pt x="2199944" y="3694633"/>
                </a:lnTo>
                <a:lnTo>
                  <a:pt x="2208580" y="3694633"/>
                </a:lnTo>
                <a:lnTo>
                  <a:pt x="2214080" y="3684155"/>
                </a:lnTo>
                <a:lnTo>
                  <a:pt x="2225129" y="3684155"/>
                </a:lnTo>
                <a:lnTo>
                  <a:pt x="2236825" y="3673691"/>
                </a:lnTo>
                <a:lnTo>
                  <a:pt x="2248611" y="3673691"/>
                </a:lnTo>
                <a:lnTo>
                  <a:pt x="2272461" y="3652748"/>
                </a:lnTo>
                <a:lnTo>
                  <a:pt x="2368664" y="3610864"/>
                </a:lnTo>
                <a:lnTo>
                  <a:pt x="2392794" y="3610864"/>
                </a:lnTo>
                <a:lnTo>
                  <a:pt x="2400871" y="3600386"/>
                </a:lnTo>
                <a:lnTo>
                  <a:pt x="2428354" y="3600386"/>
                </a:lnTo>
                <a:lnTo>
                  <a:pt x="2440394" y="3589921"/>
                </a:lnTo>
                <a:lnTo>
                  <a:pt x="2464612" y="3589921"/>
                </a:lnTo>
                <a:lnTo>
                  <a:pt x="2515666" y="3568979"/>
                </a:lnTo>
                <a:lnTo>
                  <a:pt x="2541130" y="3568979"/>
                </a:lnTo>
                <a:lnTo>
                  <a:pt x="2567254" y="3558502"/>
                </a:lnTo>
                <a:lnTo>
                  <a:pt x="2667393" y="3558502"/>
                </a:lnTo>
                <a:lnTo>
                  <a:pt x="2719984" y="3548037"/>
                </a:lnTo>
                <a:lnTo>
                  <a:pt x="2825216" y="3548037"/>
                </a:lnTo>
                <a:lnTo>
                  <a:pt x="2877134" y="3558502"/>
                </a:lnTo>
                <a:lnTo>
                  <a:pt x="2895917" y="3558502"/>
                </a:lnTo>
                <a:lnTo>
                  <a:pt x="2903347" y="3568979"/>
                </a:lnTo>
                <a:lnTo>
                  <a:pt x="2940316" y="3568979"/>
                </a:lnTo>
                <a:lnTo>
                  <a:pt x="2958312" y="3579444"/>
                </a:lnTo>
                <a:lnTo>
                  <a:pt x="2976270" y="3579444"/>
                </a:lnTo>
                <a:lnTo>
                  <a:pt x="2991231" y="3589921"/>
                </a:lnTo>
                <a:lnTo>
                  <a:pt x="3016415" y="3600386"/>
                </a:lnTo>
                <a:lnTo>
                  <a:pt x="3041345" y="3600386"/>
                </a:lnTo>
                <a:lnTo>
                  <a:pt x="3090367" y="3621328"/>
                </a:lnTo>
                <a:lnTo>
                  <a:pt x="3096209" y="3631806"/>
                </a:lnTo>
                <a:lnTo>
                  <a:pt x="3113595" y="3631806"/>
                </a:lnTo>
                <a:lnTo>
                  <a:pt x="3120491" y="3642271"/>
                </a:lnTo>
                <a:lnTo>
                  <a:pt x="3130016" y="3642271"/>
                </a:lnTo>
                <a:lnTo>
                  <a:pt x="3137522" y="3652748"/>
                </a:lnTo>
                <a:lnTo>
                  <a:pt x="3132518" y="3642271"/>
                </a:lnTo>
                <a:lnTo>
                  <a:pt x="3140430" y="3652748"/>
                </a:lnTo>
                <a:lnTo>
                  <a:pt x="3147263" y="3652748"/>
                </a:lnTo>
                <a:lnTo>
                  <a:pt x="3157994" y="3643795"/>
                </a:lnTo>
                <a:lnTo>
                  <a:pt x="3158261" y="3642271"/>
                </a:lnTo>
                <a:close/>
              </a:path>
            </a:pathLst>
          </a:custGeom>
          <a:solidFill>
            <a:srgbClr val="2ABBA7"/>
          </a:solidFill>
        </p:spPr>
        <p:txBody>
          <a:bodyPr wrap="square" lIns="0" tIns="0" rIns="0" bIns="0" rtlCol="0"/>
          <a:lstStyle/>
          <a:p>
            <a:pPr defTabSz="831738"/>
            <a:endParaRPr sz="1637" kern="0">
              <a:solidFill>
                <a:sysClr val="windowText" lastClr="000000"/>
              </a:solidFill>
            </a:endParaRPr>
          </a:p>
        </p:txBody>
      </p:sp>
      <p:sp>
        <p:nvSpPr>
          <p:cNvPr id="16" name="object 16"/>
          <p:cNvSpPr txBox="1"/>
          <p:nvPr/>
        </p:nvSpPr>
        <p:spPr>
          <a:xfrm>
            <a:off x="14052819" y="2954675"/>
            <a:ext cx="4006581" cy="1091222"/>
          </a:xfrm>
          <a:prstGeom prst="rect">
            <a:avLst/>
          </a:prstGeom>
        </p:spPr>
        <p:txBody>
          <a:bodyPr vert="horz" wrap="square" lIns="0" tIns="26569" rIns="0" bIns="0" rtlCol="0">
            <a:spAutoFit/>
          </a:bodyPr>
          <a:lstStyle/>
          <a:p>
            <a:pPr marL="11552" marR="4621" indent="214866" defTabSz="831738">
              <a:lnSpc>
                <a:spcPts val="2101"/>
              </a:lnSpc>
              <a:spcBef>
                <a:spcPts val="208"/>
              </a:spcBef>
            </a:pPr>
            <a:r>
              <a:rPr sz="2000" kern="0" dirty="0">
                <a:solidFill>
                  <a:srgbClr val="231F20"/>
                </a:solidFill>
                <a:latin typeface="League Spartan" pitchFamily="2" charset="0"/>
                <a:cs typeface="Calibri"/>
              </a:rPr>
              <a:t>Complete Case 5 studies for CIP-01/QFA life over the 13 week semester  Complete WBL tasks &amp;</a:t>
            </a:r>
            <a:endParaRPr sz="2000" kern="0" dirty="0">
              <a:solidFill>
                <a:sysClr val="windowText" lastClr="000000"/>
              </a:solidFill>
              <a:latin typeface="League Spartan" pitchFamily="2" charset="0"/>
              <a:cs typeface="Calibri"/>
            </a:endParaRPr>
          </a:p>
          <a:p>
            <a:pPr marL="1034474" defTabSz="831738">
              <a:lnSpc>
                <a:spcPts val="2033"/>
              </a:lnSpc>
            </a:pPr>
            <a:r>
              <a:rPr sz="2000" kern="0" dirty="0">
                <a:solidFill>
                  <a:srgbClr val="231F20"/>
                </a:solidFill>
                <a:latin typeface="League Spartan" pitchFamily="2" charset="0"/>
                <a:cs typeface="Calibri"/>
              </a:rPr>
              <a:t>diary entry</a:t>
            </a:r>
            <a:endParaRPr sz="2000" kern="0" dirty="0">
              <a:solidFill>
                <a:sysClr val="windowText" lastClr="000000"/>
              </a:solidFill>
              <a:latin typeface="League Spartan" pitchFamily="2" charset="0"/>
              <a:cs typeface="Calibri"/>
            </a:endParaRPr>
          </a:p>
        </p:txBody>
      </p:sp>
      <p:pic>
        <p:nvPicPr>
          <p:cNvPr id="17" name="Picture 16">
            <a:extLst>
              <a:ext uri="{FF2B5EF4-FFF2-40B4-BE49-F238E27FC236}">
                <a16:creationId xmlns:a16="http://schemas.microsoft.com/office/drawing/2014/main" id="{AFD2E4F3-120A-21D7-F4BA-A686E1312A4D}"/>
              </a:ext>
            </a:extLst>
          </p:cNvPr>
          <p:cNvPicPr>
            <a:picLocks noChangeAspect="1"/>
          </p:cNvPicPr>
          <p:nvPr/>
        </p:nvPicPr>
        <p:blipFill>
          <a:blip r:embed="rId4"/>
          <a:stretch>
            <a:fillRect/>
          </a:stretch>
        </p:blipFill>
        <p:spPr>
          <a:xfrm>
            <a:off x="12316805" y="9320192"/>
            <a:ext cx="5430587" cy="928390"/>
          </a:xfrm>
          <a:prstGeom prst="rect">
            <a:avLst/>
          </a:prstGeom>
        </p:spPr>
      </p:pic>
      <p:sp>
        <p:nvSpPr>
          <p:cNvPr id="18" name="TextBox 17">
            <a:extLst>
              <a:ext uri="{FF2B5EF4-FFF2-40B4-BE49-F238E27FC236}">
                <a16:creationId xmlns:a16="http://schemas.microsoft.com/office/drawing/2014/main" id="{4CCF85D2-1358-D2FA-0DF9-D9566594D0FA}"/>
              </a:ext>
            </a:extLst>
          </p:cNvPr>
          <p:cNvSpPr txBox="1"/>
          <p:nvPr/>
        </p:nvSpPr>
        <p:spPr>
          <a:xfrm>
            <a:off x="4229804" y="8501650"/>
            <a:ext cx="4674179" cy="1220847"/>
          </a:xfrm>
          <a:prstGeom prst="rect">
            <a:avLst/>
          </a:prstGeom>
          <a:noFill/>
        </p:spPr>
        <p:txBody>
          <a:bodyPr wrap="square" rtlCol="0">
            <a:spAutoFit/>
          </a:bodyPr>
          <a:lstStyle/>
          <a:p>
            <a:pPr marL="11552" marR="4621" indent="-767625" algn="ctr" defTabSz="831738"/>
            <a:r>
              <a:rPr lang="en-IE" sz="2000" b="1" kern="0" dirty="0">
                <a:solidFill>
                  <a:srgbClr val="27BAA7"/>
                </a:solidFill>
                <a:latin typeface="League Spartan" pitchFamily="2" charset="0"/>
                <a:cs typeface="Calibri"/>
              </a:rPr>
              <a:t>Summer Semester  </a:t>
            </a:r>
          </a:p>
          <a:p>
            <a:pPr marL="11552" marR="4621" indent="-767625" algn="ctr" defTabSz="831738">
              <a:spcBef>
                <a:spcPts val="813"/>
              </a:spcBef>
            </a:pPr>
            <a:r>
              <a:rPr lang="en-IE" sz="2000" b="1" kern="0" dirty="0">
                <a:solidFill>
                  <a:srgbClr val="27BAA7"/>
                </a:solidFill>
                <a:latin typeface="League Spartan" pitchFamily="2" charset="0"/>
                <a:cs typeface="Calibri"/>
              </a:rPr>
              <a:t>June - August  </a:t>
            </a:r>
          </a:p>
          <a:p>
            <a:pPr marL="11552" marR="4621" indent="-767625" algn="ctr" defTabSz="831738">
              <a:spcBef>
                <a:spcPts val="813"/>
              </a:spcBef>
            </a:pPr>
            <a:r>
              <a:rPr lang="en-IE" sz="2000" b="1" kern="0" dirty="0">
                <a:solidFill>
                  <a:srgbClr val="27BAA7"/>
                </a:solidFill>
                <a:latin typeface="League Spartan" pitchFamily="2" charset="0"/>
                <a:cs typeface="Calibri"/>
              </a:rPr>
              <a:t>a half day release</a:t>
            </a:r>
          </a:p>
        </p:txBody>
      </p:sp>
      <p:sp>
        <p:nvSpPr>
          <p:cNvPr id="19" name="Oval 18">
            <a:extLst>
              <a:ext uri="{FF2B5EF4-FFF2-40B4-BE49-F238E27FC236}">
                <a16:creationId xmlns:a16="http://schemas.microsoft.com/office/drawing/2014/main" id="{1E66EB76-C167-A228-8A0B-F03AA65267A2}"/>
              </a:ext>
            </a:extLst>
          </p:cNvPr>
          <p:cNvSpPr/>
          <p:nvPr/>
        </p:nvSpPr>
        <p:spPr>
          <a:xfrm>
            <a:off x="4150079" y="8386430"/>
            <a:ext cx="4876800" cy="1524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bject 6">
            <a:extLst>
              <a:ext uri="{FF2B5EF4-FFF2-40B4-BE49-F238E27FC236}">
                <a16:creationId xmlns:a16="http://schemas.microsoft.com/office/drawing/2014/main" id="{3A918310-6B7B-E68B-40F1-D74E0D969FCF}"/>
              </a:ext>
            </a:extLst>
          </p:cNvPr>
          <p:cNvSpPr/>
          <p:nvPr/>
        </p:nvSpPr>
        <p:spPr>
          <a:xfrm>
            <a:off x="7764521" y="7535096"/>
            <a:ext cx="1269558" cy="1257429"/>
          </a:xfrm>
          <a:custGeom>
            <a:avLst/>
            <a:gdLst/>
            <a:ahLst/>
            <a:cxnLst/>
            <a:rect l="l" t="t" r="r" b="b"/>
            <a:pathLst>
              <a:path w="1395730" h="1382395">
                <a:moveTo>
                  <a:pt x="68626" y="1319331"/>
                </a:moveTo>
                <a:lnTo>
                  <a:pt x="27067" y="1319331"/>
                </a:lnTo>
                <a:lnTo>
                  <a:pt x="73464" y="1340273"/>
                </a:lnTo>
                <a:lnTo>
                  <a:pt x="257810" y="1382156"/>
                </a:lnTo>
                <a:lnTo>
                  <a:pt x="447044" y="1382156"/>
                </a:lnTo>
                <a:lnTo>
                  <a:pt x="501876" y="1371685"/>
                </a:lnTo>
                <a:lnTo>
                  <a:pt x="551961" y="1361215"/>
                </a:lnTo>
                <a:lnTo>
                  <a:pt x="598340" y="1350744"/>
                </a:lnTo>
                <a:lnTo>
                  <a:pt x="224961" y="1350744"/>
                </a:lnTo>
                <a:lnTo>
                  <a:pt x="206394" y="1340273"/>
                </a:lnTo>
                <a:lnTo>
                  <a:pt x="146206" y="1340273"/>
                </a:lnTo>
                <a:lnTo>
                  <a:pt x="120183" y="1329802"/>
                </a:lnTo>
                <a:lnTo>
                  <a:pt x="94316" y="1329802"/>
                </a:lnTo>
                <a:lnTo>
                  <a:pt x="68626" y="1319331"/>
                </a:lnTo>
                <a:close/>
              </a:path>
              <a:path w="1395730" h="1382395">
                <a:moveTo>
                  <a:pt x="1260768" y="104708"/>
                </a:moveTo>
                <a:lnTo>
                  <a:pt x="1202162" y="104708"/>
                </a:lnTo>
                <a:lnTo>
                  <a:pt x="1205351" y="115179"/>
                </a:lnTo>
                <a:lnTo>
                  <a:pt x="1208451" y="125650"/>
                </a:lnTo>
                <a:lnTo>
                  <a:pt x="1211443" y="136121"/>
                </a:lnTo>
                <a:lnTo>
                  <a:pt x="1214308" y="136121"/>
                </a:lnTo>
                <a:lnTo>
                  <a:pt x="1217965" y="157063"/>
                </a:lnTo>
                <a:lnTo>
                  <a:pt x="1229261" y="198946"/>
                </a:lnTo>
                <a:lnTo>
                  <a:pt x="1230661" y="209417"/>
                </a:lnTo>
                <a:lnTo>
                  <a:pt x="1232018" y="209417"/>
                </a:lnTo>
                <a:lnTo>
                  <a:pt x="1233261" y="219888"/>
                </a:lnTo>
                <a:lnTo>
                  <a:pt x="1234172" y="219888"/>
                </a:lnTo>
                <a:lnTo>
                  <a:pt x="1234967" y="230359"/>
                </a:lnTo>
                <a:lnTo>
                  <a:pt x="1235920" y="230359"/>
                </a:lnTo>
                <a:lnTo>
                  <a:pt x="1236821" y="240830"/>
                </a:lnTo>
                <a:lnTo>
                  <a:pt x="1237690" y="240830"/>
                </a:lnTo>
                <a:lnTo>
                  <a:pt x="1245128" y="293184"/>
                </a:lnTo>
                <a:lnTo>
                  <a:pt x="1249680" y="345539"/>
                </a:lnTo>
                <a:lnTo>
                  <a:pt x="1251376" y="397893"/>
                </a:lnTo>
                <a:lnTo>
                  <a:pt x="1250244" y="450248"/>
                </a:lnTo>
                <a:lnTo>
                  <a:pt x="1249836" y="460718"/>
                </a:lnTo>
                <a:lnTo>
                  <a:pt x="1249501" y="460718"/>
                </a:lnTo>
                <a:lnTo>
                  <a:pt x="1248343" y="481660"/>
                </a:lnTo>
                <a:lnTo>
                  <a:pt x="1247725" y="492131"/>
                </a:lnTo>
                <a:lnTo>
                  <a:pt x="1247058" y="492131"/>
                </a:lnTo>
                <a:lnTo>
                  <a:pt x="1246339" y="502602"/>
                </a:lnTo>
                <a:lnTo>
                  <a:pt x="1244870" y="513073"/>
                </a:lnTo>
                <a:lnTo>
                  <a:pt x="1243228" y="523544"/>
                </a:lnTo>
                <a:lnTo>
                  <a:pt x="1241410" y="544486"/>
                </a:lnTo>
                <a:lnTo>
                  <a:pt x="1239418" y="554956"/>
                </a:lnTo>
                <a:lnTo>
                  <a:pt x="1234871" y="575898"/>
                </a:lnTo>
                <a:lnTo>
                  <a:pt x="1229622" y="607311"/>
                </a:lnTo>
                <a:lnTo>
                  <a:pt x="1223674" y="628253"/>
                </a:lnTo>
                <a:lnTo>
                  <a:pt x="1217031" y="659665"/>
                </a:lnTo>
                <a:lnTo>
                  <a:pt x="1213576" y="670136"/>
                </a:lnTo>
                <a:lnTo>
                  <a:pt x="1209956" y="680607"/>
                </a:lnTo>
                <a:lnTo>
                  <a:pt x="1206186" y="691078"/>
                </a:lnTo>
                <a:lnTo>
                  <a:pt x="1201649" y="712020"/>
                </a:lnTo>
                <a:lnTo>
                  <a:pt x="1200141" y="712020"/>
                </a:lnTo>
                <a:lnTo>
                  <a:pt x="1196749" y="722491"/>
                </a:lnTo>
                <a:lnTo>
                  <a:pt x="1195304" y="732961"/>
                </a:lnTo>
                <a:lnTo>
                  <a:pt x="1192883" y="732961"/>
                </a:lnTo>
                <a:lnTo>
                  <a:pt x="1190414" y="743432"/>
                </a:lnTo>
                <a:lnTo>
                  <a:pt x="1187897" y="743432"/>
                </a:lnTo>
                <a:lnTo>
                  <a:pt x="1185335" y="753903"/>
                </a:lnTo>
                <a:lnTo>
                  <a:pt x="1175369" y="774845"/>
                </a:lnTo>
                <a:lnTo>
                  <a:pt x="1164743" y="806258"/>
                </a:lnTo>
                <a:lnTo>
                  <a:pt x="1153464" y="827199"/>
                </a:lnTo>
                <a:lnTo>
                  <a:pt x="1141536" y="848141"/>
                </a:lnTo>
                <a:lnTo>
                  <a:pt x="1135177" y="858612"/>
                </a:lnTo>
                <a:lnTo>
                  <a:pt x="1128649" y="879554"/>
                </a:lnTo>
                <a:lnTo>
                  <a:pt x="1121952" y="890025"/>
                </a:lnTo>
                <a:lnTo>
                  <a:pt x="1115086" y="900496"/>
                </a:lnTo>
                <a:lnTo>
                  <a:pt x="1110887" y="900496"/>
                </a:lnTo>
                <a:lnTo>
                  <a:pt x="1106605" y="910967"/>
                </a:lnTo>
                <a:lnTo>
                  <a:pt x="1099924" y="921437"/>
                </a:lnTo>
                <a:lnTo>
                  <a:pt x="1097600" y="921437"/>
                </a:lnTo>
                <a:lnTo>
                  <a:pt x="1093946" y="931908"/>
                </a:lnTo>
                <a:lnTo>
                  <a:pt x="1058530" y="984263"/>
                </a:lnTo>
                <a:lnTo>
                  <a:pt x="1024565" y="1026146"/>
                </a:lnTo>
                <a:lnTo>
                  <a:pt x="988386" y="1057559"/>
                </a:lnTo>
                <a:lnTo>
                  <a:pt x="969430" y="1078501"/>
                </a:lnTo>
                <a:lnTo>
                  <a:pt x="949929" y="1099442"/>
                </a:lnTo>
                <a:lnTo>
                  <a:pt x="942673" y="1099442"/>
                </a:lnTo>
                <a:lnTo>
                  <a:pt x="937071" y="1109913"/>
                </a:lnTo>
                <a:lnTo>
                  <a:pt x="929351" y="1120384"/>
                </a:lnTo>
                <a:lnTo>
                  <a:pt x="919481" y="1120384"/>
                </a:lnTo>
                <a:lnTo>
                  <a:pt x="914506" y="1130855"/>
                </a:lnTo>
                <a:lnTo>
                  <a:pt x="903974" y="1141326"/>
                </a:lnTo>
                <a:lnTo>
                  <a:pt x="893319" y="1141326"/>
                </a:lnTo>
                <a:lnTo>
                  <a:pt x="871670" y="1162268"/>
                </a:lnTo>
                <a:lnTo>
                  <a:pt x="850088" y="1172739"/>
                </a:lnTo>
                <a:lnTo>
                  <a:pt x="828109" y="1193680"/>
                </a:lnTo>
                <a:lnTo>
                  <a:pt x="783034" y="1214622"/>
                </a:lnTo>
                <a:lnTo>
                  <a:pt x="777432" y="1214622"/>
                </a:lnTo>
                <a:lnTo>
                  <a:pt x="771813" y="1225093"/>
                </a:lnTo>
                <a:lnTo>
                  <a:pt x="760521" y="1225093"/>
                </a:lnTo>
                <a:lnTo>
                  <a:pt x="752951" y="1235564"/>
                </a:lnTo>
                <a:lnTo>
                  <a:pt x="738428" y="1235564"/>
                </a:lnTo>
                <a:lnTo>
                  <a:pt x="727113" y="1246035"/>
                </a:lnTo>
                <a:lnTo>
                  <a:pt x="715737" y="1246035"/>
                </a:lnTo>
                <a:lnTo>
                  <a:pt x="704299" y="1256506"/>
                </a:lnTo>
                <a:lnTo>
                  <a:pt x="692795" y="1256506"/>
                </a:lnTo>
                <a:lnTo>
                  <a:pt x="620151" y="1287918"/>
                </a:lnTo>
                <a:lnTo>
                  <a:pt x="595039" y="1298389"/>
                </a:lnTo>
                <a:lnTo>
                  <a:pt x="582751" y="1298389"/>
                </a:lnTo>
                <a:lnTo>
                  <a:pt x="570420" y="1308860"/>
                </a:lnTo>
                <a:lnTo>
                  <a:pt x="539409" y="1308860"/>
                </a:lnTo>
                <a:lnTo>
                  <a:pt x="533180" y="1319331"/>
                </a:lnTo>
                <a:lnTo>
                  <a:pt x="497409" y="1319331"/>
                </a:lnTo>
                <a:lnTo>
                  <a:pt x="341898" y="1350744"/>
                </a:lnTo>
                <a:lnTo>
                  <a:pt x="598340" y="1350744"/>
                </a:lnTo>
                <a:lnTo>
                  <a:pt x="684130" y="1329802"/>
                </a:lnTo>
                <a:lnTo>
                  <a:pt x="767558" y="1287918"/>
                </a:lnTo>
                <a:lnTo>
                  <a:pt x="810984" y="1266977"/>
                </a:lnTo>
                <a:lnTo>
                  <a:pt x="856937" y="1235564"/>
                </a:lnTo>
                <a:lnTo>
                  <a:pt x="897967" y="1204151"/>
                </a:lnTo>
                <a:lnTo>
                  <a:pt x="937408" y="1183210"/>
                </a:lnTo>
                <a:lnTo>
                  <a:pt x="975191" y="1151797"/>
                </a:lnTo>
                <a:lnTo>
                  <a:pt x="1011251" y="1109913"/>
                </a:lnTo>
                <a:lnTo>
                  <a:pt x="1030215" y="1092530"/>
                </a:lnTo>
                <a:lnTo>
                  <a:pt x="1114284" y="996586"/>
                </a:lnTo>
                <a:lnTo>
                  <a:pt x="1136918" y="963321"/>
                </a:lnTo>
                <a:lnTo>
                  <a:pt x="1163357" y="921437"/>
                </a:lnTo>
                <a:lnTo>
                  <a:pt x="1187383" y="879554"/>
                </a:lnTo>
                <a:lnTo>
                  <a:pt x="1209250" y="837670"/>
                </a:lnTo>
                <a:lnTo>
                  <a:pt x="1228934" y="795787"/>
                </a:lnTo>
                <a:lnTo>
                  <a:pt x="1246415" y="743432"/>
                </a:lnTo>
                <a:lnTo>
                  <a:pt x="1261669" y="701549"/>
                </a:lnTo>
                <a:lnTo>
                  <a:pt x="1274675" y="649194"/>
                </a:lnTo>
                <a:lnTo>
                  <a:pt x="1285410" y="607311"/>
                </a:lnTo>
                <a:lnTo>
                  <a:pt x="1293853" y="554956"/>
                </a:lnTo>
                <a:lnTo>
                  <a:pt x="1299981" y="513073"/>
                </a:lnTo>
                <a:lnTo>
                  <a:pt x="1303942" y="460718"/>
                </a:lnTo>
                <a:lnTo>
                  <a:pt x="1305441" y="408364"/>
                </a:lnTo>
                <a:lnTo>
                  <a:pt x="1304444" y="356010"/>
                </a:lnTo>
                <a:lnTo>
                  <a:pt x="1300914" y="303655"/>
                </a:lnTo>
                <a:lnTo>
                  <a:pt x="1294818" y="251301"/>
                </a:lnTo>
                <a:lnTo>
                  <a:pt x="1286118" y="209417"/>
                </a:lnTo>
                <a:lnTo>
                  <a:pt x="1274780" y="157063"/>
                </a:lnTo>
                <a:lnTo>
                  <a:pt x="1260768" y="104708"/>
                </a:lnTo>
                <a:close/>
              </a:path>
              <a:path w="1395730" h="1382395">
                <a:moveTo>
                  <a:pt x="15318" y="1298389"/>
                </a:moveTo>
                <a:lnTo>
                  <a:pt x="4182" y="1298389"/>
                </a:lnTo>
                <a:lnTo>
                  <a:pt x="0" y="1307758"/>
                </a:lnTo>
                <a:lnTo>
                  <a:pt x="13207" y="1319331"/>
                </a:lnTo>
                <a:lnTo>
                  <a:pt x="56303" y="1319331"/>
                </a:lnTo>
                <a:lnTo>
                  <a:pt x="50157" y="1308860"/>
                </a:lnTo>
                <a:lnTo>
                  <a:pt x="23873" y="1308860"/>
                </a:lnTo>
                <a:lnTo>
                  <a:pt x="15318" y="1298389"/>
                </a:lnTo>
                <a:close/>
              </a:path>
              <a:path w="1395730" h="1382395">
                <a:moveTo>
                  <a:pt x="18523" y="1298389"/>
                </a:moveTo>
                <a:lnTo>
                  <a:pt x="23873" y="1308860"/>
                </a:lnTo>
                <a:lnTo>
                  <a:pt x="26533" y="1308860"/>
                </a:lnTo>
                <a:lnTo>
                  <a:pt x="18523" y="1298389"/>
                </a:lnTo>
                <a:close/>
              </a:path>
              <a:path w="1395730" h="1382395">
                <a:moveTo>
                  <a:pt x="1252420" y="31412"/>
                </a:moveTo>
                <a:lnTo>
                  <a:pt x="1176540" y="31412"/>
                </a:lnTo>
                <a:lnTo>
                  <a:pt x="1083914" y="209417"/>
                </a:lnTo>
                <a:lnTo>
                  <a:pt x="1081223" y="219888"/>
                </a:lnTo>
                <a:lnTo>
                  <a:pt x="1082799" y="230359"/>
                </a:lnTo>
                <a:lnTo>
                  <a:pt x="1088090" y="240830"/>
                </a:lnTo>
                <a:lnTo>
                  <a:pt x="1096542" y="251301"/>
                </a:lnTo>
                <a:lnTo>
                  <a:pt x="1117243" y="251301"/>
                </a:lnTo>
                <a:lnTo>
                  <a:pt x="1126121" y="240830"/>
                </a:lnTo>
                <a:lnTo>
                  <a:pt x="1132855" y="230359"/>
                </a:lnTo>
                <a:lnTo>
                  <a:pt x="1202162" y="104708"/>
                </a:lnTo>
                <a:lnTo>
                  <a:pt x="1390878" y="104708"/>
                </a:lnTo>
                <a:lnTo>
                  <a:pt x="1383671" y="94237"/>
                </a:lnTo>
                <a:lnTo>
                  <a:pt x="1358409" y="94237"/>
                </a:lnTo>
                <a:lnTo>
                  <a:pt x="1347435" y="83767"/>
                </a:lnTo>
                <a:lnTo>
                  <a:pt x="1324621" y="83767"/>
                </a:lnTo>
                <a:lnTo>
                  <a:pt x="1314130" y="73296"/>
                </a:lnTo>
                <a:lnTo>
                  <a:pt x="1303831" y="73296"/>
                </a:lnTo>
                <a:lnTo>
                  <a:pt x="1293740" y="62825"/>
                </a:lnTo>
                <a:lnTo>
                  <a:pt x="1282840" y="62825"/>
                </a:lnTo>
                <a:lnTo>
                  <a:pt x="1279563" y="52354"/>
                </a:lnTo>
                <a:lnTo>
                  <a:pt x="1273019" y="52354"/>
                </a:lnTo>
                <a:lnTo>
                  <a:pt x="1266977" y="41883"/>
                </a:lnTo>
                <a:lnTo>
                  <a:pt x="1261166" y="41883"/>
                </a:lnTo>
                <a:lnTo>
                  <a:pt x="1252420" y="31412"/>
                </a:lnTo>
                <a:close/>
              </a:path>
              <a:path w="1395730" h="1382395">
                <a:moveTo>
                  <a:pt x="1390878" y="104708"/>
                </a:moveTo>
                <a:lnTo>
                  <a:pt x="1260768" y="104708"/>
                </a:lnTo>
                <a:lnTo>
                  <a:pt x="1285046" y="125650"/>
                </a:lnTo>
                <a:lnTo>
                  <a:pt x="1310393" y="136121"/>
                </a:lnTo>
                <a:lnTo>
                  <a:pt x="1336587" y="136121"/>
                </a:lnTo>
                <a:lnTo>
                  <a:pt x="1363403" y="146592"/>
                </a:lnTo>
                <a:lnTo>
                  <a:pt x="1383748" y="146592"/>
                </a:lnTo>
                <a:lnTo>
                  <a:pt x="1391315" y="136121"/>
                </a:lnTo>
                <a:lnTo>
                  <a:pt x="1395235" y="125650"/>
                </a:lnTo>
                <a:lnTo>
                  <a:pt x="1394878" y="115179"/>
                </a:lnTo>
                <a:lnTo>
                  <a:pt x="1390878" y="104708"/>
                </a:lnTo>
                <a:close/>
              </a:path>
              <a:path w="1395730" h="1382395">
                <a:moveTo>
                  <a:pt x="1222643" y="0"/>
                </a:moveTo>
                <a:lnTo>
                  <a:pt x="1200215" y="0"/>
                </a:lnTo>
                <a:lnTo>
                  <a:pt x="1197649" y="10470"/>
                </a:lnTo>
                <a:lnTo>
                  <a:pt x="1187034" y="10470"/>
                </a:lnTo>
                <a:lnTo>
                  <a:pt x="1180651" y="20941"/>
                </a:lnTo>
                <a:lnTo>
                  <a:pt x="1176846" y="31412"/>
                </a:lnTo>
                <a:lnTo>
                  <a:pt x="1243996" y="31412"/>
                </a:lnTo>
                <a:lnTo>
                  <a:pt x="1235898" y="20941"/>
                </a:lnTo>
                <a:lnTo>
                  <a:pt x="1228130" y="10470"/>
                </a:lnTo>
                <a:lnTo>
                  <a:pt x="1222643" y="0"/>
                </a:lnTo>
                <a:close/>
              </a:path>
            </a:pathLst>
          </a:custGeom>
          <a:solidFill>
            <a:srgbClr val="2ABBA7"/>
          </a:solidFill>
        </p:spPr>
        <p:txBody>
          <a:bodyPr wrap="square" lIns="0" tIns="0" rIns="0" bIns="0" rtlCol="0"/>
          <a:lstStyle/>
          <a:p>
            <a:pPr defTabSz="831738"/>
            <a:endParaRPr sz="1637" kern="0">
              <a:solidFill>
                <a:sysClr val="windowText" lastClr="000000"/>
              </a:solidFill>
            </a:endParaRPr>
          </a:p>
        </p:txBody>
      </p:sp>
    </p:spTree>
    <p:extLst>
      <p:ext uri="{BB962C8B-B14F-4D97-AF65-F5344CB8AC3E}">
        <p14:creationId xmlns:p14="http://schemas.microsoft.com/office/powerpoint/2010/main" val="116610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913530" y="7901147"/>
            <a:ext cx="3463905" cy="271303"/>
          </a:xfrm>
          <a:prstGeom prst="rect">
            <a:avLst/>
          </a:prstGeom>
        </p:spPr>
        <p:txBody>
          <a:bodyPr lIns="0" tIns="0" rIns="0" bIns="0" rtlCol="0" anchor="t">
            <a:spAutoFit/>
          </a:bodyPr>
          <a:lstStyle/>
          <a:p>
            <a:pPr marL="0" lvl="0" indent="0" algn="ctr">
              <a:lnSpc>
                <a:spcPts val="2285"/>
              </a:lnSpc>
              <a:spcBef>
                <a:spcPct val="0"/>
              </a:spcBef>
            </a:pPr>
            <a:r>
              <a:rPr lang="en-US" sz="1758" u="none" spc="418">
                <a:solidFill>
                  <a:srgbClr val="FFFFFF"/>
                </a:solidFill>
                <a:latin typeface="Poppins Light Bold"/>
              </a:rPr>
              <a:t>REVENUE</a:t>
            </a:r>
          </a:p>
        </p:txBody>
      </p:sp>
      <p:pic>
        <p:nvPicPr>
          <p:cNvPr id="8" name="Picture 7">
            <a:extLst>
              <a:ext uri="{FF2B5EF4-FFF2-40B4-BE49-F238E27FC236}">
                <a16:creationId xmlns:a16="http://schemas.microsoft.com/office/drawing/2014/main" id="{5AB906F3-23ED-F6D1-C10F-D3EFC72694D9}"/>
              </a:ext>
            </a:extLst>
          </p:cNvPr>
          <p:cNvPicPr>
            <a:picLocks noChangeAspect="1"/>
          </p:cNvPicPr>
          <p:nvPr/>
        </p:nvPicPr>
        <p:blipFill>
          <a:blip r:embed="rId2"/>
          <a:stretch>
            <a:fillRect/>
          </a:stretch>
        </p:blipFill>
        <p:spPr>
          <a:xfrm>
            <a:off x="228600" y="9432502"/>
            <a:ext cx="3721291" cy="768389"/>
          </a:xfrm>
          <a:prstGeom prst="rect">
            <a:avLst/>
          </a:prstGeom>
        </p:spPr>
      </p:pic>
      <p:sp>
        <p:nvSpPr>
          <p:cNvPr id="15" name="AutoShape 4">
            <a:extLst>
              <a:ext uri="{FF2B5EF4-FFF2-40B4-BE49-F238E27FC236}">
                <a16:creationId xmlns:a16="http://schemas.microsoft.com/office/drawing/2014/main" id="{D6EB0C2C-E6DD-470C-3C10-D200AFE817FE}"/>
              </a:ext>
            </a:extLst>
          </p:cNvPr>
          <p:cNvSpPr/>
          <p:nvPr/>
        </p:nvSpPr>
        <p:spPr>
          <a:xfrm>
            <a:off x="36576" y="15233"/>
            <a:ext cx="12754855" cy="1672088"/>
          </a:xfrm>
          <a:prstGeom prst="rect">
            <a:avLst/>
          </a:prstGeom>
          <a:solidFill>
            <a:srgbClr val="0B1E60"/>
          </a:solidFill>
        </p:spPr>
        <p:txBody>
          <a:bodyPr/>
          <a:lstStyle/>
          <a:p>
            <a:endParaRPr lang="en-IE"/>
          </a:p>
        </p:txBody>
      </p:sp>
      <p:sp>
        <p:nvSpPr>
          <p:cNvPr id="12" name="Rectangle 1">
            <a:extLst>
              <a:ext uri="{FF2B5EF4-FFF2-40B4-BE49-F238E27FC236}">
                <a16:creationId xmlns:a16="http://schemas.microsoft.com/office/drawing/2014/main" id="{2822E505-BB9B-2F2C-9B12-2149A1AA1832}"/>
              </a:ext>
            </a:extLst>
          </p:cNvPr>
          <p:cNvSpPr>
            <a:spLocks noChangeArrowheads="1"/>
          </p:cNvSpPr>
          <p:nvPr/>
        </p:nvSpPr>
        <p:spPr bwMode="auto">
          <a:xfrm>
            <a:off x="509035" y="292341"/>
            <a:ext cx="13868400" cy="23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eaLnBrk="1" fontAlgn="base" hangingPunct="1">
              <a:lnSpc>
                <a:spcPts val="6705"/>
              </a:lnSpc>
              <a:spcAft>
                <a:spcPct val="0"/>
              </a:spcAft>
              <a:buClrTx/>
              <a:buSzTx/>
              <a:buFontTx/>
              <a:buNone/>
              <a:tabLst/>
            </a:pPr>
            <a:r>
              <a:rPr lang="en-US" altLang="en-US" sz="5600" spc="-154" dirty="0">
                <a:solidFill>
                  <a:schemeClr val="bg1"/>
                </a:solidFill>
                <a:latin typeface="Poppins Bold" panose="00000800000000000000" pitchFamily="2" charset="0"/>
                <a:cs typeface="Poppins Bold" panose="00000800000000000000" pitchFamily="2" charset="0"/>
              </a:rPr>
              <a:t>The Syllabus Life/General</a:t>
            </a:r>
          </a:p>
          <a:p>
            <a:pPr marR="0" lvl="0" indent="0" eaLnBrk="1" fontAlgn="base" hangingPunct="1">
              <a:lnSpc>
                <a:spcPts val="6705"/>
              </a:lnSpc>
              <a:spcAft>
                <a:spcPct val="0"/>
              </a:spcAft>
              <a:buClrTx/>
              <a:buSzTx/>
              <a:buFontTx/>
              <a:buNone/>
              <a:tabLst/>
            </a:pPr>
            <a:r>
              <a:rPr lang="en-US" altLang="en-US" sz="5600" spc="-154" dirty="0">
                <a:solidFill>
                  <a:srgbClr val="0B1E60"/>
                </a:solidFill>
                <a:latin typeface="Poppins Bold" panose="00000800000000000000" pitchFamily="2" charset="0"/>
                <a:cs typeface="Poppins Bold" panose="000008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9" name="Picture 18" descr="A person standing on a podium&#10;&#10;Description automatically generated">
            <a:extLst>
              <a:ext uri="{FF2B5EF4-FFF2-40B4-BE49-F238E27FC236}">
                <a16:creationId xmlns:a16="http://schemas.microsoft.com/office/drawing/2014/main" id="{47E9D5A8-350C-07B5-7881-43BCB430B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3247" y="60967"/>
            <a:ext cx="7640950" cy="10187933"/>
          </a:xfrm>
          <a:prstGeom prst="rect">
            <a:avLst/>
          </a:prstGeom>
        </p:spPr>
      </p:pic>
      <p:pic>
        <p:nvPicPr>
          <p:cNvPr id="10" name="Picture 9">
            <a:extLst>
              <a:ext uri="{FF2B5EF4-FFF2-40B4-BE49-F238E27FC236}">
                <a16:creationId xmlns:a16="http://schemas.microsoft.com/office/drawing/2014/main" id="{8CA04173-6E70-7330-B510-F2FD7A443DE8}"/>
              </a:ext>
            </a:extLst>
          </p:cNvPr>
          <p:cNvPicPr>
            <a:picLocks noChangeAspect="1"/>
          </p:cNvPicPr>
          <p:nvPr/>
        </p:nvPicPr>
        <p:blipFill>
          <a:blip r:embed="rId4"/>
          <a:stretch>
            <a:fillRect/>
          </a:stretch>
        </p:blipFill>
        <p:spPr>
          <a:xfrm>
            <a:off x="738127" y="2417618"/>
            <a:ext cx="4193052" cy="463088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9B28EA0-3BCC-4CEA-E38C-B14A6A2EBF1F}"/>
              </a:ext>
            </a:extLst>
          </p:cNvPr>
          <p:cNvPicPr>
            <a:picLocks noChangeAspect="1"/>
          </p:cNvPicPr>
          <p:nvPr/>
        </p:nvPicPr>
        <p:blipFill>
          <a:blip r:embed="rId5"/>
          <a:stretch>
            <a:fillRect/>
          </a:stretch>
        </p:blipFill>
        <p:spPr>
          <a:xfrm>
            <a:off x="5333999" y="2400300"/>
            <a:ext cx="4319887" cy="464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4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E522-F3E2-9BDB-6D68-51ED23D0F4E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8DED172-BDA8-570E-AA3D-D81D6A7E3529}"/>
              </a:ext>
            </a:extLst>
          </p:cNvPr>
          <p:cNvSpPr/>
          <p:nvPr/>
        </p:nvSpPr>
        <p:spPr>
          <a:xfrm>
            <a:off x="12540599" y="4861241"/>
            <a:ext cx="1229126" cy="3488685"/>
          </a:xfrm>
          <a:custGeom>
            <a:avLst/>
            <a:gdLst/>
            <a:ahLst/>
            <a:cxnLst/>
            <a:rect l="l" t="t" r="r" b="b"/>
            <a:pathLst>
              <a:path w="1351280" h="3835400">
                <a:moveTo>
                  <a:pt x="995735" y="0"/>
                </a:moveTo>
                <a:lnTo>
                  <a:pt x="944055" y="0"/>
                </a:lnTo>
                <a:lnTo>
                  <a:pt x="918969" y="12700"/>
                </a:lnTo>
                <a:lnTo>
                  <a:pt x="878532" y="38100"/>
                </a:lnTo>
                <a:lnTo>
                  <a:pt x="838841" y="76200"/>
                </a:lnTo>
                <a:lnTo>
                  <a:pt x="799909" y="101600"/>
                </a:lnTo>
                <a:lnTo>
                  <a:pt x="761750" y="139700"/>
                </a:lnTo>
                <a:lnTo>
                  <a:pt x="724378" y="177800"/>
                </a:lnTo>
                <a:lnTo>
                  <a:pt x="687807" y="203200"/>
                </a:lnTo>
                <a:lnTo>
                  <a:pt x="652050" y="241300"/>
                </a:lnTo>
                <a:lnTo>
                  <a:pt x="617122" y="279400"/>
                </a:lnTo>
                <a:lnTo>
                  <a:pt x="583036" y="317500"/>
                </a:lnTo>
                <a:lnTo>
                  <a:pt x="549805" y="355600"/>
                </a:lnTo>
                <a:lnTo>
                  <a:pt x="517444" y="393700"/>
                </a:lnTo>
                <a:lnTo>
                  <a:pt x="485966" y="431800"/>
                </a:lnTo>
                <a:lnTo>
                  <a:pt x="455386" y="482600"/>
                </a:lnTo>
                <a:lnTo>
                  <a:pt x="425716" y="520700"/>
                </a:lnTo>
                <a:lnTo>
                  <a:pt x="396971" y="558800"/>
                </a:lnTo>
                <a:lnTo>
                  <a:pt x="369164" y="596900"/>
                </a:lnTo>
                <a:lnTo>
                  <a:pt x="342310" y="647700"/>
                </a:lnTo>
                <a:lnTo>
                  <a:pt x="316422" y="685800"/>
                </a:lnTo>
                <a:lnTo>
                  <a:pt x="291190" y="736600"/>
                </a:lnTo>
                <a:lnTo>
                  <a:pt x="266951" y="774700"/>
                </a:lnTo>
                <a:lnTo>
                  <a:pt x="243710" y="825500"/>
                </a:lnTo>
                <a:lnTo>
                  <a:pt x="221474" y="863600"/>
                </a:lnTo>
                <a:lnTo>
                  <a:pt x="200250" y="914400"/>
                </a:lnTo>
                <a:lnTo>
                  <a:pt x="180045" y="965200"/>
                </a:lnTo>
                <a:lnTo>
                  <a:pt x="160865" y="1003300"/>
                </a:lnTo>
                <a:lnTo>
                  <a:pt x="142717" y="1054100"/>
                </a:lnTo>
                <a:lnTo>
                  <a:pt x="125607" y="1104900"/>
                </a:lnTo>
                <a:lnTo>
                  <a:pt x="109543" y="1155700"/>
                </a:lnTo>
                <a:lnTo>
                  <a:pt x="94530" y="1206500"/>
                </a:lnTo>
                <a:lnTo>
                  <a:pt x="80576" y="1257300"/>
                </a:lnTo>
                <a:lnTo>
                  <a:pt x="67688" y="1295400"/>
                </a:lnTo>
                <a:lnTo>
                  <a:pt x="55871" y="1346200"/>
                </a:lnTo>
                <a:lnTo>
                  <a:pt x="45133" y="1397000"/>
                </a:lnTo>
                <a:lnTo>
                  <a:pt x="35480" y="1447800"/>
                </a:lnTo>
                <a:lnTo>
                  <a:pt x="26919" y="1498600"/>
                </a:lnTo>
                <a:lnTo>
                  <a:pt x="19457" y="1549400"/>
                </a:lnTo>
                <a:lnTo>
                  <a:pt x="13300" y="1600200"/>
                </a:lnTo>
                <a:lnTo>
                  <a:pt x="8312" y="1651000"/>
                </a:lnTo>
                <a:lnTo>
                  <a:pt x="4490" y="1701800"/>
                </a:lnTo>
                <a:lnTo>
                  <a:pt x="1832" y="1752600"/>
                </a:lnTo>
                <a:lnTo>
                  <a:pt x="336" y="1803400"/>
                </a:lnTo>
                <a:lnTo>
                  <a:pt x="0" y="1854200"/>
                </a:lnTo>
                <a:lnTo>
                  <a:pt x="821" y="1905000"/>
                </a:lnTo>
                <a:lnTo>
                  <a:pt x="2798" y="1955800"/>
                </a:lnTo>
                <a:lnTo>
                  <a:pt x="5929" y="1993900"/>
                </a:lnTo>
                <a:lnTo>
                  <a:pt x="10211" y="2044700"/>
                </a:lnTo>
                <a:lnTo>
                  <a:pt x="15642" y="2095500"/>
                </a:lnTo>
                <a:lnTo>
                  <a:pt x="22221" y="2146300"/>
                </a:lnTo>
                <a:lnTo>
                  <a:pt x="29944" y="2197100"/>
                </a:lnTo>
                <a:lnTo>
                  <a:pt x="38811" y="2247900"/>
                </a:lnTo>
                <a:lnTo>
                  <a:pt x="48818" y="2298700"/>
                </a:lnTo>
                <a:lnTo>
                  <a:pt x="59964" y="2349500"/>
                </a:lnTo>
                <a:lnTo>
                  <a:pt x="72247" y="2387600"/>
                </a:lnTo>
                <a:lnTo>
                  <a:pt x="85665" y="2438400"/>
                </a:lnTo>
                <a:lnTo>
                  <a:pt x="100354" y="2489200"/>
                </a:lnTo>
                <a:lnTo>
                  <a:pt x="116596" y="2540000"/>
                </a:lnTo>
                <a:lnTo>
                  <a:pt x="134311" y="2578100"/>
                </a:lnTo>
                <a:lnTo>
                  <a:pt x="153420" y="2628900"/>
                </a:lnTo>
                <a:lnTo>
                  <a:pt x="173847" y="2667000"/>
                </a:lnTo>
                <a:lnTo>
                  <a:pt x="195511" y="2717800"/>
                </a:lnTo>
                <a:lnTo>
                  <a:pt x="218336" y="2755900"/>
                </a:lnTo>
                <a:lnTo>
                  <a:pt x="242243" y="2806700"/>
                </a:lnTo>
                <a:lnTo>
                  <a:pt x="267152" y="2844800"/>
                </a:lnTo>
                <a:lnTo>
                  <a:pt x="292987" y="2882900"/>
                </a:lnTo>
                <a:lnTo>
                  <a:pt x="319669" y="2933700"/>
                </a:lnTo>
                <a:lnTo>
                  <a:pt x="347119" y="2971800"/>
                </a:lnTo>
                <a:lnTo>
                  <a:pt x="375259" y="3009900"/>
                </a:lnTo>
                <a:lnTo>
                  <a:pt x="404010" y="3048000"/>
                </a:lnTo>
                <a:lnTo>
                  <a:pt x="433295" y="3098800"/>
                </a:lnTo>
                <a:lnTo>
                  <a:pt x="463035" y="3136900"/>
                </a:lnTo>
                <a:lnTo>
                  <a:pt x="493152" y="3175000"/>
                </a:lnTo>
                <a:lnTo>
                  <a:pt x="523567" y="3213100"/>
                </a:lnTo>
                <a:lnTo>
                  <a:pt x="555673" y="3251200"/>
                </a:lnTo>
                <a:lnTo>
                  <a:pt x="588160" y="3289300"/>
                </a:lnTo>
                <a:lnTo>
                  <a:pt x="621080" y="3327400"/>
                </a:lnTo>
                <a:lnTo>
                  <a:pt x="654488" y="3365500"/>
                </a:lnTo>
                <a:lnTo>
                  <a:pt x="688438" y="3403600"/>
                </a:lnTo>
                <a:lnTo>
                  <a:pt x="722982" y="3429000"/>
                </a:lnTo>
                <a:lnTo>
                  <a:pt x="758174" y="3467100"/>
                </a:lnTo>
                <a:lnTo>
                  <a:pt x="794069" y="3505200"/>
                </a:lnTo>
                <a:lnTo>
                  <a:pt x="830720" y="3530600"/>
                </a:lnTo>
                <a:lnTo>
                  <a:pt x="868180" y="3556000"/>
                </a:lnTo>
                <a:lnTo>
                  <a:pt x="906503" y="3594100"/>
                </a:lnTo>
                <a:lnTo>
                  <a:pt x="945743" y="3619500"/>
                </a:lnTo>
                <a:lnTo>
                  <a:pt x="985953" y="3644900"/>
                </a:lnTo>
                <a:lnTo>
                  <a:pt x="1027187" y="3670300"/>
                </a:lnTo>
                <a:lnTo>
                  <a:pt x="1069499" y="3695700"/>
                </a:lnTo>
                <a:lnTo>
                  <a:pt x="1112941" y="3733800"/>
                </a:lnTo>
                <a:lnTo>
                  <a:pt x="1157569" y="3759200"/>
                </a:lnTo>
                <a:lnTo>
                  <a:pt x="1203837" y="3784600"/>
                </a:lnTo>
                <a:lnTo>
                  <a:pt x="1227205" y="3784600"/>
                </a:lnTo>
                <a:lnTo>
                  <a:pt x="1250718" y="3797300"/>
                </a:lnTo>
                <a:lnTo>
                  <a:pt x="1276932" y="3822700"/>
                </a:lnTo>
                <a:lnTo>
                  <a:pt x="1303707" y="3835400"/>
                </a:lnTo>
                <a:lnTo>
                  <a:pt x="1328112" y="3835400"/>
                </a:lnTo>
                <a:lnTo>
                  <a:pt x="1347218" y="3822700"/>
                </a:lnTo>
                <a:lnTo>
                  <a:pt x="1351120" y="3810000"/>
                </a:lnTo>
                <a:lnTo>
                  <a:pt x="1339863" y="3784600"/>
                </a:lnTo>
                <a:lnTo>
                  <a:pt x="1318627" y="3771900"/>
                </a:lnTo>
                <a:lnTo>
                  <a:pt x="1292591" y="3759200"/>
                </a:lnTo>
                <a:lnTo>
                  <a:pt x="1120709" y="3657600"/>
                </a:lnTo>
                <a:lnTo>
                  <a:pt x="1078195" y="3619500"/>
                </a:lnTo>
                <a:lnTo>
                  <a:pt x="1036376" y="3594100"/>
                </a:lnTo>
                <a:lnTo>
                  <a:pt x="995510" y="3556000"/>
                </a:lnTo>
                <a:lnTo>
                  <a:pt x="955852" y="3530600"/>
                </a:lnTo>
                <a:lnTo>
                  <a:pt x="917660" y="3505200"/>
                </a:lnTo>
                <a:lnTo>
                  <a:pt x="897044" y="3479800"/>
                </a:lnTo>
                <a:lnTo>
                  <a:pt x="886810" y="3479800"/>
                </a:lnTo>
                <a:lnTo>
                  <a:pt x="873609" y="3467100"/>
                </a:lnTo>
                <a:lnTo>
                  <a:pt x="868143" y="3467100"/>
                </a:lnTo>
                <a:lnTo>
                  <a:pt x="857015" y="3454400"/>
                </a:lnTo>
                <a:lnTo>
                  <a:pt x="851466" y="3441700"/>
                </a:lnTo>
                <a:lnTo>
                  <a:pt x="845935" y="3441700"/>
                </a:lnTo>
                <a:lnTo>
                  <a:pt x="825617" y="3429000"/>
                </a:lnTo>
                <a:lnTo>
                  <a:pt x="805520" y="3403600"/>
                </a:lnTo>
                <a:lnTo>
                  <a:pt x="785646" y="3390900"/>
                </a:lnTo>
                <a:lnTo>
                  <a:pt x="766000" y="3365500"/>
                </a:lnTo>
                <a:lnTo>
                  <a:pt x="730342" y="3327400"/>
                </a:lnTo>
                <a:lnTo>
                  <a:pt x="698553" y="3289300"/>
                </a:lnTo>
                <a:lnTo>
                  <a:pt x="667685" y="3251200"/>
                </a:lnTo>
                <a:lnTo>
                  <a:pt x="634789" y="3213100"/>
                </a:lnTo>
                <a:lnTo>
                  <a:pt x="617685" y="3200400"/>
                </a:lnTo>
                <a:lnTo>
                  <a:pt x="600818" y="3175000"/>
                </a:lnTo>
                <a:lnTo>
                  <a:pt x="584188" y="3149600"/>
                </a:lnTo>
                <a:lnTo>
                  <a:pt x="567796" y="3136900"/>
                </a:lnTo>
                <a:lnTo>
                  <a:pt x="559684" y="3124200"/>
                </a:lnTo>
                <a:lnTo>
                  <a:pt x="551635" y="3111500"/>
                </a:lnTo>
                <a:lnTo>
                  <a:pt x="543648" y="3098800"/>
                </a:lnTo>
                <a:lnTo>
                  <a:pt x="535724" y="3098800"/>
                </a:lnTo>
                <a:lnTo>
                  <a:pt x="531044" y="3086100"/>
                </a:lnTo>
                <a:lnTo>
                  <a:pt x="526395" y="3086100"/>
                </a:lnTo>
                <a:lnTo>
                  <a:pt x="518887" y="3073400"/>
                </a:lnTo>
                <a:lnTo>
                  <a:pt x="508029" y="3060700"/>
                </a:lnTo>
                <a:lnTo>
                  <a:pt x="510102" y="3060700"/>
                </a:lnTo>
                <a:lnTo>
                  <a:pt x="482325" y="3009900"/>
                </a:lnTo>
                <a:lnTo>
                  <a:pt x="458436" y="2971800"/>
                </a:lnTo>
                <a:lnTo>
                  <a:pt x="435548" y="2921000"/>
                </a:lnTo>
                <a:lnTo>
                  <a:pt x="410775" y="2882900"/>
                </a:lnTo>
                <a:lnTo>
                  <a:pt x="385017" y="2832100"/>
                </a:lnTo>
                <a:lnTo>
                  <a:pt x="360337" y="2781300"/>
                </a:lnTo>
                <a:lnTo>
                  <a:pt x="336748" y="2743200"/>
                </a:lnTo>
                <a:lnTo>
                  <a:pt x="314265" y="2692400"/>
                </a:lnTo>
                <a:lnTo>
                  <a:pt x="292335" y="2641600"/>
                </a:lnTo>
                <a:lnTo>
                  <a:pt x="271607" y="2590800"/>
                </a:lnTo>
                <a:lnTo>
                  <a:pt x="266755" y="2578100"/>
                </a:lnTo>
                <a:lnTo>
                  <a:pt x="260560" y="2565400"/>
                </a:lnTo>
                <a:lnTo>
                  <a:pt x="259188" y="2565400"/>
                </a:lnTo>
                <a:lnTo>
                  <a:pt x="257774" y="2552700"/>
                </a:lnTo>
                <a:lnTo>
                  <a:pt x="258120" y="2552700"/>
                </a:lnTo>
                <a:lnTo>
                  <a:pt x="253112" y="2540000"/>
                </a:lnTo>
                <a:lnTo>
                  <a:pt x="238487" y="2501900"/>
                </a:lnTo>
                <a:lnTo>
                  <a:pt x="222643" y="2451100"/>
                </a:lnTo>
                <a:lnTo>
                  <a:pt x="209141" y="2400300"/>
                </a:lnTo>
                <a:lnTo>
                  <a:pt x="197626" y="2349500"/>
                </a:lnTo>
                <a:lnTo>
                  <a:pt x="187748" y="2298700"/>
                </a:lnTo>
                <a:lnTo>
                  <a:pt x="179152" y="2247900"/>
                </a:lnTo>
                <a:lnTo>
                  <a:pt x="171487" y="2197100"/>
                </a:lnTo>
                <a:lnTo>
                  <a:pt x="164399" y="2146300"/>
                </a:lnTo>
                <a:lnTo>
                  <a:pt x="157537" y="2095500"/>
                </a:lnTo>
                <a:lnTo>
                  <a:pt x="152789" y="2057400"/>
                </a:lnTo>
                <a:lnTo>
                  <a:pt x="151127" y="2034174"/>
                </a:lnTo>
                <a:lnTo>
                  <a:pt x="150251" y="2034174"/>
                </a:lnTo>
                <a:lnTo>
                  <a:pt x="149217" y="2019300"/>
                </a:lnTo>
                <a:lnTo>
                  <a:pt x="148238" y="2006600"/>
                </a:lnTo>
                <a:lnTo>
                  <a:pt x="147663" y="1993900"/>
                </a:lnTo>
                <a:lnTo>
                  <a:pt x="144379" y="1943100"/>
                </a:lnTo>
                <a:lnTo>
                  <a:pt x="142532" y="1892300"/>
                </a:lnTo>
                <a:lnTo>
                  <a:pt x="142122" y="1828800"/>
                </a:lnTo>
                <a:lnTo>
                  <a:pt x="143160" y="1778000"/>
                </a:lnTo>
                <a:lnTo>
                  <a:pt x="145636" y="1727200"/>
                </a:lnTo>
                <a:lnTo>
                  <a:pt x="149537" y="1663700"/>
                </a:lnTo>
                <a:lnTo>
                  <a:pt x="154923" y="1612900"/>
                </a:lnTo>
                <a:lnTo>
                  <a:pt x="161746" y="1562100"/>
                </a:lnTo>
                <a:lnTo>
                  <a:pt x="163513" y="1549400"/>
                </a:lnTo>
                <a:lnTo>
                  <a:pt x="165356" y="1536700"/>
                </a:lnTo>
                <a:lnTo>
                  <a:pt x="167274" y="1524000"/>
                </a:lnTo>
                <a:lnTo>
                  <a:pt x="169264" y="1511300"/>
                </a:lnTo>
                <a:lnTo>
                  <a:pt x="171761" y="1485900"/>
                </a:lnTo>
                <a:lnTo>
                  <a:pt x="171494" y="1485900"/>
                </a:lnTo>
                <a:lnTo>
                  <a:pt x="174168" y="1473200"/>
                </a:lnTo>
                <a:lnTo>
                  <a:pt x="175533" y="1473200"/>
                </a:lnTo>
                <a:lnTo>
                  <a:pt x="176929" y="1460500"/>
                </a:lnTo>
                <a:lnTo>
                  <a:pt x="187875" y="1409700"/>
                </a:lnTo>
                <a:lnTo>
                  <a:pt x="200160" y="1358900"/>
                </a:lnTo>
                <a:lnTo>
                  <a:pt x="213766" y="1295400"/>
                </a:lnTo>
                <a:lnTo>
                  <a:pt x="228676" y="1244600"/>
                </a:lnTo>
                <a:lnTo>
                  <a:pt x="244884" y="1193800"/>
                </a:lnTo>
                <a:lnTo>
                  <a:pt x="262371" y="1143000"/>
                </a:lnTo>
                <a:lnTo>
                  <a:pt x="281122" y="1092200"/>
                </a:lnTo>
                <a:lnTo>
                  <a:pt x="301124" y="1041400"/>
                </a:lnTo>
                <a:lnTo>
                  <a:pt x="322109" y="990600"/>
                </a:lnTo>
                <a:lnTo>
                  <a:pt x="344201" y="939800"/>
                </a:lnTo>
                <a:lnTo>
                  <a:pt x="344013" y="939800"/>
                </a:lnTo>
                <a:lnTo>
                  <a:pt x="350484" y="927100"/>
                </a:lnTo>
                <a:lnTo>
                  <a:pt x="356380" y="914400"/>
                </a:lnTo>
                <a:lnTo>
                  <a:pt x="362347" y="901700"/>
                </a:lnTo>
                <a:lnTo>
                  <a:pt x="380688" y="863600"/>
                </a:lnTo>
                <a:lnTo>
                  <a:pt x="410084" y="812800"/>
                </a:lnTo>
                <a:lnTo>
                  <a:pt x="434149" y="774700"/>
                </a:lnTo>
                <a:lnTo>
                  <a:pt x="459127" y="723900"/>
                </a:lnTo>
                <a:lnTo>
                  <a:pt x="485011" y="685800"/>
                </a:lnTo>
                <a:lnTo>
                  <a:pt x="511791" y="647700"/>
                </a:lnTo>
                <a:lnTo>
                  <a:pt x="539458" y="609600"/>
                </a:lnTo>
                <a:lnTo>
                  <a:pt x="568002" y="558800"/>
                </a:lnTo>
                <a:lnTo>
                  <a:pt x="597416" y="520700"/>
                </a:lnTo>
                <a:lnTo>
                  <a:pt x="627690" y="482600"/>
                </a:lnTo>
                <a:lnTo>
                  <a:pt x="636234" y="469900"/>
                </a:lnTo>
                <a:lnTo>
                  <a:pt x="644841" y="469900"/>
                </a:lnTo>
                <a:lnTo>
                  <a:pt x="650599" y="457200"/>
                </a:lnTo>
                <a:lnTo>
                  <a:pt x="651867" y="457200"/>
                </a:lnTo>
                <a:lnTo>
                  <a:pt x="663301" y="444500"/>
                </a:lnTo>
                <a:lnTo>
                  <a:pt x="672191" y="431800"/>
                </a:lnTo>
                <a:lnTo>
                  <a:pt x="690159" y="406400"/>
                </a:lnTo>
                <a:lnTo>
                  <a:pt x="708896" y="393700"/>
                </a:lnTo>
                <a:lnTo>
                  <a:pt x="727898" y="368300"/>
                </a:lnTo>
                <a:lnTo>
                  <a:pt x="747160" y="355600"/>
                </a:lnTo>
                <a:lnTo>
                  <a:pt x="805969" y="292100"/>
                </a:lnTo>
                <a:lnTo>
                  <a:pt x="846246" y="254000"/>
                </a:lnTo>
                <a:lnTo>
                  <a:pt x="887494" y="215900"/>
                </a:lnTo>
                <a:lnTo>
                  <a:pt x="929691" y="177800"/>
                </a:lnTo>
                <a:lnTo>
                  <a:pt x="972283" y="152400"/>
                </a:lnTo>
                <a:lnTo>
                  <a:pt x="993904" y="127000"/>
                </a:lnTo>
                <a:lnTo>
                  <a:pt x="1015730" y="114300"/>
                </a:lnTo>
                <a:lnTo>
                  <a:pt x="1032608" y="101600"/>
                </a:lnTo>
                <a:lnTo>
                  <a:pt x="1038417" y="63500"/>
                </a:lnTo>
                <a:lnTo>
                  <a:pt x="1033846" y="38100"/>
                </a:lnTo>
                <a:lnTo>
                  <a:pt x="1019584" y="12700"/>
                </a:lnTo>
                <a:lnTo>
                  <a:pt x="995735" y="0"/>
                </a:lnTo>
                <a:close/>
              </a:path>
              <a:path w="1351280" h="3835400">
                <a:moveTo>
                  <a:pt x="258120" y="2552700"/>
                </a:moveTo>
                <a:lnTo>
                  <a:pt x="257774" y="2552700"/>
                </a:lnTo>
                <a:lnTo>
                  <a:pt x="260311" y="2565400"/>
                </a:lnTo>
                <a:lnTo>
                  <a:pt x="258120" y="2552700"/>
                </a:lnTo>
                <a:close/>
              </a:path>
              <a:path w="1351280" h="3835400">
                <a:moveTo>
                  <a:pt x="150972" y="2032007"/>
                </a:moveTo>
                <a:lnTo>
                  <a:pt x="150197" y="2032007"/>
                </a:lnTo>
                <a:lnTo>
                  <a:pt x="150251" y="2034174"/>
                </a:lnTo>
                <a:lnTo>
                  <a:pt x="151127" y="2034174"/>
                </a:lnTo>
                <a:lnTo>
                  <a:pt x="151077" y="2033478"/>
                </a:lnTo>
                <a:lnTo>
                  <a:pt x="150972" y="2032007"/>
                </a:lnTo>
                <a:close/>
              </a:path>
            </a:pathLst>
          </a:custGeom>
          <a:solidFill>
            <a:srgbClr val="67A5BE"/>
          </a:solidFill>
        </p:spPr>
        <p:txBody>
          <a:bodyPr wrap="square" lIns="0" tIns="0" rIns="0" bIns="0" rtlCol="0"/>
          <a:lstStyle/>
          <a:p>
            <a:pPr defTabSz="831738"/>
            <a:endParaRPr sz="1637" kern="0">
              <a:solidFill>
                <a:sysClr val="windowText" lastClr="000000"/>
              </a:solidFill>
            </a:endParaRPr>
          </a:p>
        </p:txBody>
      </p:sp>
      <p:sp>
        <p:nvSpPr>
          <p:cNvPr id="3" name="object 3">
            <a:extLst>
              <a:ext uri="{FF2B5EF4-FFF2-40B4-BE49-F238E27FC236}">
                <a16:creationId xmlns:a16="http://schemas.microsoft.com/office/drawing/2014/main" id="{D5475A51-FC93-2D9D-99B7-7556E628F9DC}"/>
              </a:ext>
            </a:extLst>
          </p:cNvPr>
          <p:cNvSpPr/>
          <p:nvPr/>
        </p:nvSpPr>
        <p:spPr>
          <a:xfrm>
            <a:off x="16536885" y="4879757"/>
            <a:ext cx="1485002" cy="3419373"/>
          </a:xfrm>
          <a:custGeom>
            <a:avLst/>
            <a:gdLst/>
            <a:ahLst/>
            <a:cxnLst/>
            <a:rect l="l" t="t" r="r" b="b"/>
            <a:pathLst>
              <a:path w="1632584" h="3759200">
                <a:moveTo>
                  <a:pt x="1021097" y="3390900"/>
                </a:moveTo>
                <a:lnTo>
                  <a:pt x="1019980" y="3390900"/>
                </a:lnTo>
                <a:lnTo>
                  <a:pt x="1010722" y="3403600"/>
                </a:lnTo>
                <a:lnTo>
                  <a:pt x="992039" y="3429000"/>
                </a:lnTo>
                <a:lnTo>
                  <a:pt x="982588" y="3441700"/>
                </a:lnTo>
                <a:lnTo>
                  <a:pt x="946964" y="3479800"/>
                </a:lnTo>
                <a:lnTo>
                  <a:pt x="913207" y="3517900"/>
                </a:lnTo>
                <a:lnTo>
                  <a:pt x="878324" y="3556000"/>
                </a:lnTo>
                <a:lnTo>
                  <a:pt x="839325" y="3594100"/>
                </a:lnTo>
                <a:lnTo>
                  <a:pt x="818895" y="3619500"/>
                </a:lnTo>
                <a:lnTo>
                  <a:pt x="798214" y="3632200"/>
                </a:lnTo>
                <a:lnTo>
                  <a:pt x="777293" y="3657600"/>
                </a:lnTo>
                <a:lnTo>
                  <a:pt x="756145" y="3670300"/>
                </a:lnTo>
                <a:lnTo>
                  <a:pt x="734350" y="3683000"/>
                </a:lnTo>
                <a:lnTo>
                  <a:pt x="717376" y="3708400"/>
                </a:lnTo>
                <a:lnTo>
                  <a:pt x="710934" y="3733800"/>
                </a:lnTo>
                <a:lnTo>
                  <a:pt x="720732" y="3759200"/>
                </a:lnTo>
                <a:lnTo>
                  <a:pt x="763740" y="3759200"/>
                </a:lnTo>
                <a:lnTo>
                  <a:pt x="785434" y="3746500"/>
                </a:lnTo>
                <a:lnTo>
                  <a:pt x="808342" y="3721100"/>
                </a:lnTo>
                <a:lnTo>
                  <a:pt x="848221" y="3695700"/>
                </a:lnTo>
                <a:lnTo>
                  <a:pt x="887497" y="3657600"/>
                </a:lnTo>
                <a:lnTo>
                  <a:pt x="926124" y="3632200"/>
                </a:lnTo>
                <a:lnTo>
                  <a:pt x="964058" y="3594100"/>
                </a:lnTo>
                <a:lnTo>
                  <a:pt x="1001251" y="3556000"/>
                </a:lnTo>
                <a:lnTo>
                  <a:pt x="1037659" y="3517900"/>
                </a:lnTo>
                <a:lnTo>
                  <a:pt x="1073234" y="3492500"/>
                </a:lnTo>
                <a:lnTo>
                  <a:pt x="1107933" y="3454400"/>
                </a:lnTo>
                <a:lnTo>
                  <a:pt x="1141708" y="3416300"/>
                </a:lnTo>
                <a:lnTo>
                  <a:pt x="1152643" y="3403600"/>
                </a:lnTo>
                <a:lnTo>
                  <a:pt x="1018433" y="3403600"/>
                </a:lnTo>
                <a:lnTo>
                  <a:pt x="1021097" y="3390900"/>
                </a:lnTo>
                <a:close/>
              </a:path>
              <a:path w="1632584" h="3759200">
                <a:moveTo>
                  <a:pt x="1474854" y="2387600"/>
                </a:moveTo>
                <a:lnTo>
                  <a:pt x="1473536" y="2402854"/>
                </a:lnTo>
                <a:lnTo>
                  <a:pt x="1473210" y="2402854"/>
                </a:lnTo>
                <a:lnTo>
                  <a:pt x="1471041" y="2413000"/>
                </a:lnTo>
                <a:lnTo>
                  <a:pt x="1468264" y="2425700"/>
                </a:lnTo>
                <a:lnTo>
                  <a:pt x="1465402" y="2438400"/>
                </a:lnTo>
                <a:lnTo>
                  <a:pt x="1462427" y="2451100"/>
                </a:lnTo>
                <a:lnTo>
                  <a:pt x="1452368" y="2501900"/>
                </a:lnTo>
                <a:lnTo>
                  <a:pt x="1442131" y="2552700"/>
                </a:lnTo>
                <a:lnTo>
                  <a:pt x="1431462" y="2603500"/>
                </a:lnTo>
                <a:lnTo>
                  <a:pt x="1420105" y="2654300"/>
                </a:lnTo>
                <a:lnTo>
                  <a:pt x="1407806" y="2692400"/>
                </a:lnTo>
                <a:lnTo>
                  <a:pt x="1394309" y="2743200"/>
                </a:lnTo>
                <a:lnTo>
                  <a:pt x="1379360" y="2794000"/>
                </a:lnTo>
                <a:lnTo>
                  <a:pt x="1362704" y="2832100"/>
                </a:lnTo>
                <a:lnTo>
                  <a:pt x="1344085" y="2882900"/>
                </a:lnTo>
                <a:lnTo>
                  <a:pt x="1338637" y="2895600"/>
                </a:lnTo>
                <a:lnTo>
                  <a:pt x="1333107" y="2908300"/>
                </a:lnTo>
                <a:lnTo>
                  <a:pt x="1327509" y="2921000"/>
                </a:lnTo>
                <a:lnTo>
                  <a:pt x="1319564" y="2933700"/>
                </a:lnTo>
                <a:lnTo>
                  <a:pt x="1318243" y="2933700"/>
                </a:lnTo>
                <a:lnTo>
                  <a:pt x="1312344" y="2946400"/>
                </a:lnTo>
                <a:lnTo>
                  <a:pt x="1305161" y="2971800"/>
                </a:lnTo>
                <a:lnTo>
                  <a:pt x="1301531" y="2971800"/>
                </a:lnTo>
                <a:lnTo>
                  <a:pt x="1289225" y="2997200"/>
                </a:lnTo>
                <a:lnTo>
                  <a:pt x="1263714" y="3048000"/>
                </a:lnTo>
                <a:lnTo>
                  <a:pt x="1226490" y="3111500"/>
                </a:lnTo>
                <a:lnTo>
                  <a:pt x="1199276" y="3149600"/>
                </a:lnTo>
                <a:lnTo>
                  <a:pt x="1170471" y="3187700"/>
                </a:lnTo>
                <a:lnTo>
                  <a:pt x="1141684" y="3238500"/>
                </a:lnTo>
                <a:lnTo>
                  <a:pt x="1114521" y="3276600"/>
                </a:lnTo>
                <a:lnTo>
                  <a:pt x="1097849" y="3302000"/>
                </a:lnTo>
                <a:lnTo>
                  <a:pt x="1080864" y="3314700"/>
                </a:lnTo>
                <a:lnTo>
                  <a:pt x="1063566" y="3340100"/>
                </a:lnTo>
                <a:lnTo>
                  <a:pt x="1045958" y="3365500"/>
                </a:lnTo>
                <a:lnTo>
                  <a:pt x="1037470" y="3378200"/>
                </a:lnTo>
                <a:lnTo>
                  <a:pt x="1028911" y="3390900"/>
                </a:lnTo>
                <a:lnTo>
                  <a:pt x="1022011" y="3390900"/>
                </a:lnTo>
                <a:lnTo>
                  <a:pt x="1018433" y="3403600"/>
                </a:lnTo>
                <a:lnTo>
                  <a:pt x="1152643" y="3403600"/>
                </a:lnTo>
                <a:lnTo>
                  <a:pt x="1174513" y="3378200"/>
                </a:lnTo>
                <a:lnTo>
                  <a:pt x="1206304" y="3340100"/>
                </a:lnTo>
                <a:lnTo>
                  <a:pt x="1237033" y="3302000"/>
                </a:lnTo>
                <a:lnTo>
                  <a:pt x="1266656" y="3251200"/>
                </a:lnTo>
                <a:lnTo>
                  <a:pt x="1295126" y="3213100"/>
                </a:lnTo>
                <a:lnTo>
                  <a:pt x="1322398" y="3175000"/>
                </a:lnTo>
                <a:lnTo>
                  <a:pt x="1348426" y="3124200"/>
                </a:lnTo>
                <a:lnTo>
                  <a:pt x="1373163" y="3086100"/>
                </a:lnTo>
                <a:lnTo>
                  <a:pt x="1396565" y="3035300"/>
                </a:lnTo>
                <a:lnTo>
                  <a:pt x="1418027" y="2997200"/>
                </a:lnTo>
                <a:lnTo>
                  <a:pt x="1438538" y="2946400"/>
                </a:lnTo>
                <a:lnTo>
                  <a:pt x="1458085" y="2908300"/>
                </a:lnTo>
                <a:lnTo>
                  <a:pt x="1476658" y="2857500"/>
                </a:lnTo>
                <a:lnTo>
                  <a:pt x="1494245" y="2806700"/>
                </a:lnTo>
                <a:lnTo>
                  <a:pt x="1510835" y="2768600"/>
                </a:lnTo>
                <a:lnTo>
                  <a:pt x="1526415" y="2717800"/>
                </a:lnTo>
                <a:lnTo>
                  <a:pt x="1540976" y="2667000"/>
                </a:lnTo>
                <a:lnTo>
                  <a:pt x="1554505" y="2628900"/>
                </a:lnTo>
                <a:lnTo>
                  <a:pt x="1566991" y="2578100"/>
                </a:lnTo>
                <a:lnTo>
                  <a:pt x="1578423" y="2527300"/>
                </a:lnTo>
                <a:lnTo>
                  <a:pt x="1588789" y="2476500"/>
                </a:lnTo>
                <a:lnTo>
                  <a:pt x="1598077" y="2425700"/>
                </a:lnTo>
                <a:lnTo>
                  <a:pt x="1602994" y="2402854"/>
                </a:lnTo>
                <a:lnTo>
                  <a:pt x="1473536" y="2402854"/>
                </a:lnTo>
                <a:lnTo>
                  <a:pt x="1473648" y="2400903"/>
                </a:lnTo>
                <a:lnTo>
                  <a:pt x="1603414" y="2400903"/>
                </a:lnTo>
                <a:lnTo>
                  <a:pt x="1603443" y="2400769"/>
                </a:lnTo>
                <a:lnTo>
                  <a:pt x="1603541" y="2400313"/>
                </a:lnTo>
                <a:lnTo>
                  <a:pt x="1474241" y="2400313"/>
                </a:lnTo>
                <a:lnTo>
                  <a:pt x="1474854" y="2387600"/>
                </a:lnTo>
                <a:close/>
              </a:path>
              <a:path w="1632584" h="3759200">
                <a:moveTo>
                  <a:pt x="1622344" y="1854200"/>
                </a:moveTo>
                <a:lnTo>
                  <a:pt x="1477657" y="1854200"/>
                </a:lnTo>
                <a:lnTo>
                  <a:pt x="1479227" y="1865850"/>
                </a:lnTo>
                <a:lnTo>
                  <a:pt x="1479313" y="1866292"/>
                </a:lnTo>
                <a:lnTo>
                  <a:pt x="1480531" y="1879600"/>
                </a:lnTo>
                <a:lnTo>
                  <a:pt x="1481183" y="1892300"/>
                </a:lnTo>
                <a:lnTo>
                  <a:pt x="1481803" y="1892300"/>
                </a:lnTo>
                <a:lnTo>
                  <a:pt x="1482392" y="1905000"/>
                </a:lnTo>
                <a:lnTo>
                  <a:pt x="1482950" y="1917700"/>
                </a:lnTo>
                <a:lnTo>
                  <a:pt x="1484552" y="1943100"/>
                </a:lnTo>
                <a:lnTo>
                  <a:pt x="1485793" y="1968500"/>
                </a:lnTo>
                <a:lnTo>
                  <a:pt x="1486672" y="1993900"/>
                </a:lnTo>
                <a:lnTo>
                  <a:pt x="1487190" y="2019300"/>
                </a:lnTo>
                <a:lnTo>
                  <a:pt x="1489621" y="2082800"/>
                </a:lnTo>
                <a:lnTo>
                  <a:pt x="1493516" y="2133600"/>
                </a:lnTo>
                <a:lnTo>
                  <a:pt x="1495882" y="2197100"/>
                </a:lnTo>
                <a:lnTo>
                  <a:pt x="1493724" y="2247900"/>
                </a:lnTo>
                <a:lnTo>
                  <a:pt x="1490864" y="2273300"/>
                </a:lnTo>
                <a:lnTo>
                  <a:pt x="1487641" y="2298700"/>
                </a:lnTo>
                <a:lnTo>
                  <a:pt x="1484056" y="2324100"/>
                </a:lnTo>
                <a:lnTo>
                  <a:pt x="1480112" y="2362200"/>
                </a:lnTo>
                <a:lnTo>
                  <a:pt x="1478056" y="2374900"/>
                </a:lnTo>
                <a:lnTo>
                  <a:pt x="1475191" y="2387600"/>
                </a:lnTo>
                <a:lnTo>
                  <a:pt x="1474854" y="2387600"/>
                </a:lnTo>
                <a:lnTo>
                  <a:pt x="1474271" y="2399706"/>
                </a:lnTo>
                <a:lnTo>
                  <a:pt x="1474241" y="2400313"/>
                </a:lnTo>
                <a:lnTo>
                  <a:pt x="1603541" y="2400313"/>
                </a:lnTo>
                <a:lnTo>
                  <a:pt x="1613377" y="2336800"/>
                </a:lnTo>
                <a:lnTo>
                  <a:pt x="1619365" y="2286000"/>
                </a:lnTo>
                <a:lnTo>
                  <a:pt x="1624231" y="2235200"/>
                </a:lnTo>
                <a:lnTo>
                  <a:pt x="1627962" y="2184400"/>
                </a:lnTo>
                <a:lnTo>
                  <a:pt x="1630547" y="2133600"/>
                </a:lnTo>
                <a:lnTo>
                  <a:pt x="1631983" y="2082800"/>
                </a:lnTo>
                <a:lnTo>
                  <a:pt x="1632122" y="2032000"/>
                </a:lnTo>
                <a:lnTo>
                  <a:pt x="1630972" y="1981200"/>
                </a:lnTo>
                <a:lnTo>
                  <a:pt x="1628540" y="1930400"/>
                </a:lnTo>
                <a:lnTo>
                  <a:pt x="1624832" y="1879600"/>
                </a:lnTo>
                <a:lnTo>
                  <a:pt x="1622344" y="1854200"/>
                </a:lnTo>
                <a:close/>
              </a:path>
              <a:path w="1632584" h="3759200">
                <a:moveTo>
                  <a:pt x="1474854" y="2387600"/>
                </a:moveTo>
                <a:lnTo>
                  <a:pt x="1474416" y="2387600"/>
                </a:lnTo>
                <a:lnTo>
                  <a:pt x="1473717" y="2399706"/>
                </a:lnTo>
                <a:lnTo>
                  <a:pt x="1474854" y="2387600"/>
                </a:lnTo>
                <a:close/>
              </a:path>
              <a:path w="1632584" h="3759200">
                <a:moveTo>
                  <a:pt x="1478078" y="1859952"/>
                </a:moveTo>
                <a:lnTo>
                  <a:pt x="1478510" y="1865850"/>
                </a:lnTo>
                <a:lnTo>
                  <a:pt x="1478587" y="1866905"/>
                </a:lnTo>
                <a:lnTo>
                  <a:pt x="1479369" y="1866905"/>
                </a:lnTo>
                <a:lnTo>
                  <a:pt x="1479313" y="1866292"/>
                </a:lnTo>
                <a:lnTo>
                  <a:pt x="1478078" y="1859952"/>
                </a:lnTo>
                <a:close/>
              </a:path>
              <a:path w="1632584" h="3759200">
                <a:moveTo>
                  <a:pt x="1477657" y="1854200"/>
                </a:moveTo>
                <a:lnTo>
                  <a:pt x="1478078" y="1859952"/>
                </a:lnTo>
                <a:lnTo>
                  <a:pt x="1479227" y="1865850"/>
                </a:lnTo>
                <a:lnTo>
                  <a:pt x="1477657" y="1854200"/>
                </a:lnTo>
                <a:close/>
              </a:path>
              <a:path w="1632584" h="3759200">
                <a:moveTo>
                  <a:pt x="1514804" y="1371600"/>
                </a:moveTo>
                <a:lnTo>
                  <a:pt x="1366062" y="1371600"/>
                </a:lnTo>
                <a:lnTo>
                  <a:pt x="1367307" y="1384300"/>
                </a:lnTo>
                <a:lnTo>
                  <a:pt x="1369288" y="1384300"/>
                </a:lnTo>
                <a:lnTo>
                  <a:pt x="1371362" y="1397000"/>
                </a:lnTo>
                <a:lnTo>
                  <a:pt x="1388944" y="1447800"/>
                </a:lnTo>
                <a:lnTo>
                  <a:pt x="1405172" y="1498600"/>
                </a:lnTo>
                <a:lnTo>
                  <a:pt x="1420018" y="1549400"/>
                </a:lnTo>
                <a:lnTo>
                  <a:pt x="1433454" y="1600200"/>
                </a:lnTo>
                <a:lnTo>
                  <a:pt x="1445707" y="1651000"/>
                </a:lnTo>
                <a:lnTo>
                  <a:pt x="1456439" y="1701800"/>
                </a:lnTo>
                <a:lnTo>
                  <a:pt x="1465649" y="1765300"/>
                </a:lnTo>
                <a:lnTo>
                  <a:pt x="1473337" y="1816100"/>
                </a:lnTo>
                <a:lnTo>
                  <a:pt x="1474611" y="1828800"/>
                </a:lnTo>
                <a:lnTo>
                  <a:pt x="1475583" y="1841500"/>
                </a:lnTo>
                <a:lnTo>
                  <a:pt x="1476957" y="1854200"/>
                </a:lnTo>
                <a:lnTo>
                  <a:pt x="1478078" y="1859952"/>
                </a:lnTo>
                <a:lnTo>
                  <a:pt x="1477657" y="1854200"/>
                </a:lnTo>
                <a:lnTo>
                  <a:pt x="1622344" y="1854200"/>
                </a:lnTo>
                <a:lnTo>
                  <a:pt x="1613619" y="1778000"/>
                </a:lnTo>
                <a:lnTo>
                  <a:pt x="1606126" y="1727200"/>
                </a:lnTo>
                <a:lnTo>
                  <a:pt x="1597386" y="1676400"/>
                </a:lnTo>
                <a:lnTo>
                  <a:pt x="1587405" y="1625600"/>
                </a:lnTo>
                <a:lnTo>
                  <a:pt x="1576190" y="1574800"/>
                </a:lnTo>
                <a:lnTo>
                  <a:pt x="1563747" y="1524000"/>
                </a:lnTo>
                <a:lnTo>
                  <a:pt x="1550084" y="1473200"/>
                </a:lnTo>
                <a:lnTo>
                  <a:pt x="1535208" y="1422400"/>
                </a:lnTo>
                <a:lnTo>
                  <a:pt x="1519125" y="1384300"/>
                </a:lnTo>
                <a:lnTo>
                  <a:pt x="1514804" y="1371600"/>
                </a:lnTo>
                <a:close/>
              </a:path>
              <a:path w="1632584" h="3759200">
                <a:moveTo>
                  <a:pt x="1365236" y="1371600"/>
                </a:moveTo>
                <a:lnTo>
                  <a:pt x="1365058" y="1371600"/>
                </a:lnTo>
                <a:lnTo>
                  <a:pt x="1367142" y="1384300"/>
                </a:lnTo>
                <a:lnTo>
                  <a:pt x="1367307" y="1384300"/>
                </a:lnTo>
                <a:lnTo>
                  <a:pt x="1365236" y="1371600"/>
                </a:lnTo>
                <a:close/>
              </a:path>
              <a:path w="1632584" h="3759200">
                <a:moveTo>
                  <a:pt x="119673" y="0"/>
                </a:moveTo>
                <a:lnTo>
                  <a:pt x="38104" y="0"/>
                </a:lnTo>
                <a:lnTo>
                  <a:pt x="15786" y="25400"/>
                </a:lnTo>
                <a:lnTo>
                  <a:pt x="2335" y="50800"/>
                </a:lnTo>
                <a:lnTo>
                  <a:pt x="0" y="76200"/>
                </a:lnTo>
                <a:lnTo>
                  <a:pt x="7586" y="101600"/>
                </a:lnTo>
                <a:lnTo>
                  <a:pt x="24346" y="127000"/>
                </a:lnTo>
                <a:lnTo>
                  <a:pt x="49527" y="139700"/>
                </a:lnTo>
                <a:lnTo>
                  <a:pt x="152689" y="165100"/>
                </a:lnTo>
                <a:lnTo>
                  <a:pt x="253825" y="215900"/>
                </a:lnTo>
                <a:lnTo>
                  <a:pt x="276630" y="215900"/>
                </a:lnTo>
                <a:lnTo>
                  <a:pt x="287986" y="228600"/>
                </a:lnTo>
                <a:lnTo>
                  <a:pt x="308933" y="228600"/>
                </a:lnTo>
                <a:lnTo>
                  <a:pt x="313572" y="241300"/>
                </a:lnTo>
                <a:lnTo>
                  <a:pt x="331960" y="241300"/>
                </a:lnTo>
                <a:lnTo>
                  <a:pt x="339006" y="254000"/>
                </a:lnTo>
                <a:lnTo>
                  <a:pt x="436165" y="304800"/>
                </a:lnTo>
                <a:lnTo>
                  <a:pt x="482587" y="330200"/>
                </a:lnTo>
                <a:lnTo>
                  <a:pt x="573290" y="381000"/>
                </a:lnTo>
                <a:lnTo>
                  <a:pt x="617521" y="419100"/>
                </a:lnTo>
                <a:lnTo>
                  <a:pt x="682443" y="457200"/>
                </a:lnTo>
                <a:lnTo>
                  <a:pt x="703686" y="482600"/>
                </a:lnTo>
                <a:lnTo>
                  <a:pt x="713458" y="482600"/>
                </a:lnTo>
                <a:lnTo>
                  <a:pt x="732879" y="508000"/>
                </a:lnTo>
                <a:lnTo>
                  <a:pt x="747849" y="508000"/>
                </a:lnTo>
                <a:lnTo>
                  <a:pt x="749110" y="515857"/>
                </a:lnTo>
                <a:lnTo>
                  <a:pt x="750679" y="520700"/>
                </a:lnTo>
                <a:lnTo>
                  <a:pt x="752448" y="520700"/>
                </a:lnTo>
                <a:lnTo>
                  <a:pt x="764404" y="533400"/>
                </a:lnTo>
                <a:lnTo>
                  <a:pt x="776312" y="533400"/>
                </a:lnTo>
                <a:lnTo>
                  <a:pt x="816411" y="571500"/>
                </a:lnTo>
                <a:lnTo>
                  <a:pt x="855619" y="609600"/>
                </a:lnTo>
                <a:lnTo>
                  <a:pt x="893914" y="647700"/>
                </a:lnTo>
                <a:lnTo>
                  <a:pt x="931274" y="685800"/>
                </a:lnTo>
                <a:lnTo>
                  <a:pt x="967678" y="723900"/>
                </a:lnTo>
                <a:lnTo>
                  <a:pt x="1003103" y="762000"/>
                </a:lnTo>
                <a:lnTo>
                  <a:pt x="1037528" y="812800"/>
                </a:lnTo>
                <a:lnTo>
                  <a:pt x="1070931" y="850900"/>
                </a:lnTo>
                <a:lnTo>
                  <a:pt x="1078918" y="863600"/>
                </a:lnTo>
                <a:lnTo>
                  <a:pt x="1086841" y="876300"/>
                </a:lnTo>
                <a:lnTo>
                  <a:pt x="1094702" y="876300"/>
                </a:lnTo>
                <a:lnTo>
                  <a:pt x="1102501" y="889000"/>
                </a:lnTo>
                <a:lnTo>
                  <a:pt x="1105947" y="901700"/>
                </a:lnTo>
                <a:lnTo>
                  <a:pt x="1113233" y="901700"/>
                </a:lnTo>
                <a:lnTo>
                  <a:pt x="1122301" y="914400"/>
                </a:lnTo>
                <a:lnTo>
                  <a:pt x="1128280" y="927100"/>
                </a:lnTo>
                <a:lnTo>
                  <a:pt x="1143426" y="952500"/>
                </a:lnTo>
                <a:lnTo>
                  <a:pt x="1158299" y="977900"/>
                </a:lnTo>
                <a:lnTo>
                  <a:pt x="1172894" y="990600"/>
                </a:lnTo>
                <a:lnTo>
                  <a:pt x="1187210" y="1016000"/>
                </a:lnTo>
                <a:lnTo>
                  <a:pt x="1215290" y="1066800"/>
                </a:lnTo>
                <a:lnTo>
                  <a:pt x="1242185" y="1117600"/>
                </a:lnTo>
                <a:lnTo>
                  <a:pt x="1267866" y="1155700"/>
                </a:lnTo>
                <a:lnTo>
                  <a:pt x="1292306" y="1206500"/>
                </a:lnTo>
                <a:lnTo>
                  <a:pt x="1314655" y="1257300"/>
                </a:lnTo>
                <a:lnTo>
                  <a:pt x="1335802" y="1308100"/>
                </a:lnTo>
                <a:lnTo>
                  <a:pt x="1345924" y="1333500"/>
                </a:lnTo>
                <a:lnTo>
                  <a:pt x="1350870" y="1333500"/>
                </a:lnTo>
                <a:lnTo>
                  <a:pt x="1355739" y="1346200"/>
                </a:lnTo>
                <a:lnTo>
                  <a:pt x="1360515" y="1358900"/>
                </a:lnTo>
                <a:lnTo>
                  <a:pt x="1365236" y="1371600"/>
                </a:lnTo>
                <a:lnTo>
                  <a:pt x="1367307" y="1384300"/>
                </a:lnTo>
                <a:lnTo>
                  <a:pt x="1366062" y="1371600"/>
                </a:lnTo>
                <a:lnTo>
                  <a:pt x="1514804" y="1371600"/>
                </a:lnTo>
                <a:lnTo>
                  <a:pt x="1501842" y="1333500"/>
                </a:lnTo>
                <a:lnTo>
                  <a:pt x="1483366" y="1282700"/>
                </a:lnTo>
                <a:lnTo>
                  <a:pt x="1463704" y="1231900"/>
                </a:lnTo>
                <a:lnTo>
                  <a:pt x="1443767" y="1193800"/>
                </a:lnTo>
                <a:lnTo>
                  <a:pt x="1422763" y="1143000"/>
                </a:lnTo>
                <a:lnTo>
                  <a:pt x="1400714" y="1104900"/>
                </a:lnTo>
                <a:lnTo>
                  <a:pt x="1377638" y="1054100"/>
                </a:lnTo>
                <a:lnTo>
                  <a:pt x="1353556" y="1016000"/>
                </a:lnTo>
                <a:lnTo>
                  <a:pt x="1328489" y="965200"/>
                </a:lnTo>
                <a:lnTo>
                  <a:pt x="1302457" y="927100"/>
                </a:lnTo>
                <a:lnTo>
                  <a:pt x="1275480" y="889000"/>
                </a:lnTo>
                <a:lnTo>
                  <a:pt x="1247579" y="850900"/>
                </a:lnTo>
                <a:lnTo>
                  <a:pt x="1218772" y="800100"/>
                </a:lnTo>
                <a:lnTo>
                  <a:pt x="1189082" y="762000"/>
                </a:lnTo>
                <a:lnTo>
                  <a:pt x="1158528" y="723900"/>
                </a:lnTo>
                <a:lnTo>
                  <a:pt x="1127129" y="685800"/>
                </a:lnTo>
                <a:lnTo>
                  <a:pt x="1094908" y="647700"/>
                </a:lnTo>
                <a:lnTo>
                  <a:pt x="1061883" y="609600"/>
                </a:lnTo>
                <a:lnTo>
                  <a:pt x="1028075" y="584200"/>
                </a:lnTo>
                <a:lnTo>
                  <a:pt x="993504" y="546100"/>
                </a:lnTo>
                <a:lnTo>
                  <a:pt x="958191" y="508000"/>
                </a:lnTo>
                <a:lnTo>
                  <a:pt x="921484" y="469900"/>
                </a:lnTo>
                <a:lnTo>
                  <a:pt x="884043" y="444500"/>
                </a:lnTo>
                <a:lnTo>
                  <a:pt x="845882" y="406400"/>
                </a:lnTo>
                <a:lnTo>
                  <a:pt x="807018" y="381000"/>
                </a:lnTo>
                <a:lnTo>
                  <a:pt x="767466" y="342900"/>
                </a:lnTo>
                <a:lnTo>
                  <a:pt x="727242" y="317500"/>
                </a:lnTo>
                <a:lnTo>
                  <a:pt x="686362" y="292100"/>
                </a:lnTo>
                <a:lnTo>
                  <a:pt x="644841" y="254000"/>
                </a:lnTo>
                <a:lnTo>
                  <a:pt x="559940" y="203200"/>
                </a:lnTo>
                <a:lnTo>
                  <a:pt x="472666" y="152400"/>
                </a:lnTo>
                <a:lnTo>
                  <a:pt x="428178" y="127000"/>
                </a:lnTo>
                <a:lnTo>
                  <a:pt x="383144" y="114300"/>
                </a:lnTo>
                <a:lnTo>
                  <a:pt x="291499" y="63500"/>
                </a:lnTo>
                <a:lnTo>
                  <a:pt x="197858" y="38100"/>
                </a:lnTo>
                <a:lnTo>
                  <a:pt x="119673" y="0"/>
                </a:lnTo>
                <a:close/>
              </a:path>
              <a:path w="1632584" h="3759200">
                <a:moveTo>
                  <a:pt x="1113233" y="901700"/>
                </a:moveTo>
                <a:lnTo>
                  <a:pt x="1109630" y="901700"/>
                </a:lnTo>
                <a:lnTo>
                  <a:pt x="1113602" y="914400"/>
                </a:lnTo>
                <a:lnTo>
                  <a:pt x="1117914" y="914400"/>
                </a:lnTo>
                <a:lnTo>
                  <a:pt x="1113233" y="901700"/>
                </a:lnTo>
                <a:close/>
              </a:path>
              <a:path w="1632584" h="3759200">
                <a:moveTo>
                  <a:pt x="748164" y="512937"/>
                </a:moveTo>
                <a:lnTo>
                  <a:pt x="748658" y="520700"/>
                </a:lnTo>
                <a:lnTo>
                  <a:pt x="749887" y="520700"/>
                </a:lnTo>
                <a:lnTo>
                  <a:pt x="749110" y="515857"/>
                </a:lnTo>
                <a:lnTo>
                  <a:pt x="748164" y="512937"/>
                </a:lnTo>
                <a:close/>
              </a:path>
              <a:path w="1632584" h="3759200">
                <a:moveTo>
                  <a:pt x="747849" y="508000"/>
                </a:moveTo>
                <a:lnTo>
                  <a:pt x="746564" y="508000"/>
                </a:lnTo>
                <a:lnTo>
                  <a:pt x="748164" y="512937"/>
                </a:lnTo>
                <a:lnTo>
                  <a:pt x="747849" y="508000"/>
                </a:lnTo>
                <a:close/>
              </a:path>
              <a:path w="1632584" h="3759200">
                <a:moveTo>
                  <a:pt x="308658" y="232696"/>
                </a:moveTo>
                <a:lnTo>
                  <a:pt x="310755" y="241300"/>
                </a:lnTo>
                <a:lnTo>
                  <a:pt x="313572" y="241300"/>
                </a:lnTo>
                <a:lnTo>
                  <a:pt x="308658" y="232696"/>
                </a:lnTo>
                <a:close/>
              </a:path>
              <a:path w="1632584" h="3759200">
                <a:moveTo>
                  <a:pt x="307660" y="228600"/>
                </a:moveTo>
                <a:lnTo>
                  <a:pt x="306319" y="228600"/>
                </a:lnTo>
                <a:lnTo>
                  <a:pt x="308658" y="232696"/>
                </a:lnTo>
                <a:lnTo>
                  <a:pt x="307660" y="228600"/>
                </a:lnTo>
                <a:close/>
              </a:path>
            </a:pathLst>
          </a:custGeom>
          <a:solidFill>
            <a:srgbClr val="67A5BE"/>
          </a:solidFill>
        </p:spPr>
        <p:txBody>
          <a:bodyPr wrap="square" lIns="0" tIns="0" rIns="0" bIns="0" rtlCol="0"/>
          <a:lstStyle/>
          <a:p>
            <a:pPr defTabSz="831738"/>
            <a:endParaRPr sz="1637" kern="0">
              <a:solidFill>
                <a:sysClr val="windowText" lastClr="000000"/>
              </a:solidFill>
            </a:endParaRPr>
          </a:p>
        </p:txBody>
      </p:sp>
      <p:sp>
        <p:nvSpPr>
          <p:cNvPr id="4" name="object 4">
            <a:extLst>
              <a:ext uri="{FF2B5EF4-FFF2-40B4-BE49-F238E27FC236}">
                <a16:creationId xmlns:a16="http://schemas.microsoft.com/office/drawing/2014/main" id="{2E234F33-DF56-B482-8963-AE11CCB1019D}"/>
              </a:ext>
            </a:extLst>
          </p:cNvPr>
          <p:cNvSpPr txBox="1">
            <a:spLocks noGrp="1"/>
          </p:cNvSpPr>
          <p:nvPr>
            <p:ph type="title"/>
          </p:nvPr>
        </p:nvSpPr>
        <p:spPr>
          <a:xfrm>
            <a:off x="945927" y="457179"/>
            <a:ext cx="14744219" cy="1396076"/>
          </a:xfrm>
          <a:prstGeom prst="rect">
            <a:avLst/>
          </a:prstGeom>
        </p:spPr>
        <p:txBody>
          <a:bodyPr vert="horz" wrap="square" lIns="0" tIns="10974" rIns="0" bIns="0" rtlCol="0">
            <a:spAutoFit/>
          </a:bodyPr>
          <a:lstStyle/>
          <a:p>
            <a:pPr marL="11552">
              <a:lnSpc>
                <a:spcPts val="5403"/>
              </a:lnSpc>
              <a:spcBef>
                <a:spcPts val="86"/>
              </a:spcBef>
            </a:pPr>
            <a:r>
              <a:rPr b="1">
                <a:latin typeface="League Spartan" pitchFamily="2" charset="0"/>
              </a:rPr>
              <a:t>Syllabus</a:t>
            </a:r>
          </a:p>
          <a:p>
            <a:pPr marL="11552">
              <a:lnSpc>
                <a:spcPts val="5403"/>
              </a:lnSpc>
            </a:pPr>
            <a:r>
              <a:rPr>
                <a:latin typeface="League Spartan" pitchFamily="2" charset="0"/>
              </a:rPr>
              <a:t>3 Semesters per year</a:t>
            </a:r>
          </a:p>
        </p:txBody>
      </p:sp>
      <p:sp>
        <p:nvSpPr>
          <p:cNvPr id="5" name="object 5">
            <a:extLst>
              <a:ext uri="{FF2B5EF4-FFF2-40B4-BE49-F238E27FC236}">
                <a16:creationId xmlns:a16="http://schemas.microsoft.com/office/drawing/2014/main" id="{3BB37025-6EE2-BA45-3C06-E34E3A3920F1}"/>
              </a:ext>
            </a:extLst>
          </p:cNvPr>
          <p:cNvSpPr txBox="1"/>
          <p:nvPr/>
        </p:nvSpPr>
        <p:spPr>
          <a:xfrm>
            <a:off x="12540599" y="6592475"/>
            <a:ext cx="4846687" cy="1682046"/>
          </a:xfrm>
          <a:prstGeom prst="rect">
            <a:avLst/>
          </a:prstGeom>
        </p:spPr>
        <p:txBody>
          <a:bodyPr vert="horz" wrap="square" lIns="0" tIns="10397" rIns="0" bIns="0" rtlCol="0">
            <a:spAutoFit/>
          </a:bodyPr>
          <a:lstStyle/>
          <a:p>
            <a:pPr marL="985956" marR="4621" indent="-974982" algn="ctr" defTabSz="831738">
              <a:spcBef>
                <a:spcPts val="82"/>
              </a:spcBef>
            </a:pPr>
            <a:r>
              <a:rPr sz="3593" b="1" kern="0" dirty="0">
                <a:solidFill>
                  <a:srgbClr val="337AB7"/>
                </a:solidFill>
                <a:latin typeface="League Spartan" pitchFamily="2" charset="0"/>
                <a:cs typeface="Calibri"/>
              </a:rPr>
              <a:t>Certificate in</a:t>
            </a:r>
            <a:endParaRPr lang="en-IE" sz="3593" b="1" kern="0" dirty="0">
              <a:solidFill>
                <a:srgbClr val="337AB7"/>
              </a:solidFill>
              <a:latin typeface="League Spartan" pitchFamily="2" charset="0"/>
              <a:cs typeface="Calibri"/>
            </a:endParaRPr>
          </a:p>
          <a:p>
            <a:pPr marL="985956" marR="4621" indent="-974982" defTabSz="831738">
              <a:spcBef>
                <a:spcPts val="82"/>
              </a:spcBef>
            </a:pPr>
            <a:r>
              <a:rPr lang="en-IE" sz="3593" b="1" kern="0" dirty="0">
                <a:solidFill>
                  <a:srgbClr val="337AB7"/>
                </a:solidFill>
                <a:latin typeface="League Spartan" pitchFamily="2" charset="0"/>
                <a:cs typeface="Calibri"/>
              </a:rPr>
              <a:t>      </a:t>
            </a:r>
            <a:r>
              <a:rPr sz="3593" b="1" kern="0" dirty="0">
                <a:solidFill>
                  <a:srgbClr val="337AB7"/>
                </a:solidFill>
                <a:latin typeface="League Spartan" pitchFamily="2" charset="0"/>
                <a:cs typeface="Calibri"/>
              </a:rPr>
              <a:t>Insurance Practice</a:t>
            </a:r>
            <a:endParaRPr lang="en-IE" sz="3593" b="1" kern="0" dirty="0">
              <a:solidFill>
                <a:srgbClr val="337AB7"/>
              </a:solidFill>
              <a:latin typeface="League Spartan" pitchFamily="2" charset="0"/>
              <a:cs typeface="Calibri"/>
            </a:endParaRPr>
          </a:p>
          <a:p>
            <a:pPr marL="985956" marR="4621" indent="-974982" defTabSz="831738">
              <a:spcBef>
                <a:spcPts val="82"/>
              </a:spcBef>
            </a:pPr>
            <a:r>
              <a:rPr lang="en-IE" sz="3593" b="1" kern="0" dirty="0">
                <a:solidFill>
                  <a:srgbClr val="337AB7"/>
                </a:solidFill>
                <a:latin typeface="League Spartan" pitchFamily="2" charset="0"/>
                <a:cs typeface="Calibri"/>
              </a:rPr>
              <a:t>      </a:t>
            </a:r>
            <a:r>
              <a:rPr sz="3593" b="1" kern="0" dirty="0">
                <a:solidFill>
                  <a:srgbClr val="337AB7"/>
                </a:solidFill>
                <a:latin typeface="League Spartan" pitchFamily="2" charset="0"/>
                <a:cs typeface="Calibri"/>
              </a:rPr>
              <a:t> </a:t>
            </a:r>
            <a:r>
              <a:rPr lang="en-IE" sz="3593" b="1" kern="0" dirty="0">
                <a:solidFill>
                  <a:srgbClr val="337AB7"/>
                </a:solidFill>
                <a:latin typeface="League Spartan" pitchFamily="2" charset="0"/>
                <a:cs typeface="Calibri"/>
              </a:rPr>
              <a:t>          </a:t>
            </a:r>
            <a:r>
              <a:rPr sz="3593" b="1" kern="0" dirty="0">
                <a:solidFill>
                  <a:srgbClr val="337AB7"/>
                </a:solidFill>
                <a:latin typeface="League Spartan" pitchFamily="2" charset="0"/>
                <a:cs typeface="Calibri"/>
              </a:rPr>
              <a:t>(CIP)</a:t>
            </a:r>
            <a:endParaRPr sz="3593" b="1" kern="0" dirty="0">
              <a:solidFill>
                <a:sysClr val="windowText" lastClr="000000"/>
              </a:solidFill>
              <a:latin typeface="League Spartan" pitchFamily="2" charset="0"/>
              <a:cs typeface="Calibri"/>
            </a:endParaRPr>
          </a:p>
        </p:txBody>
      </p:sp>
      <p:sp>
        <p:nvSpPr>
          <p:cNvPr id="6" name="object 6">
            <a:extLst>
              <a:ext uri="{FF2B5EF4-FFF2-40B4-BE49-F238E27FC236}">
                <a16:creationId xmlns:a16="http://schemas.microsoft.com/office/drawing/2014/main" id="{EC8ACF3C-8FDA-EBFC-2B39-FAF3B6603EAB}"/>
              </a:ext>
            </a:extLst>
          </p:cNvPr>
          <p:cNvSpPr/>
          <p:nvPr/>
        </p:nvSpPr>
        <p:spPr>
          <a:xfrm>
            <a:off x="642" y="2287744"/>
            <a:ext cx="18286716" cy="462077"/>
          </a:xfrm>
          <a:custGeom>
            <a:avLst/>
            <a:gdLst/>
            <a:ahLst/>
            <a:cxnLst/>
            <a:rect l="l" t="t" r="r" b="b"/>
            <a:pathLst>
              <a:path w="20104100" h="508000">
                <a:moveTo>
                  <a:pt x="20104099" y="0"/>
                </a:moveTo>
                <a:lnTo>
                  <a:pt x="0" y="0"/>
                </a:lnTo>
                <a:lnTo>
                  <a:pt x="0" y="507890"/>
                </a:lnTo>
                <a:lnTo>
                  <a:pt x="20104099" y="507890"/>
                </a:lnTo>
                <a:lnTo>
                  <a:pt x="20104099" y="0"/>
                </a:lnTo>
                <a:close/>
              </a:path>
            </a:pathLst>
          </a:custGeom>
          <a:solidFill>
            <a:srgbClr val="67A5BE"/>
          </a:solidFill>
        </p:spPr>
        <p:txBody>
          <a:bodyPr wrap="square" lIns="0" tIns="0" rIns="0" bIns="0" rtlCol="0"/>
          <a:lstStyle/>
          <a:p>
            <a:pPr defTabSz="831738"/>
            <a:endParaRPr sz="1637" kern="0">
              <a:solidFill>
                <a:sysClr val="windowText" lastClr="000000"/>
              </a:solidFill>
            </a:endParaRPr>
          </a:p>
        </p:txBody>
      </p:sp>
      <p:sp>
        <p:nvSpPr>
          <p:cNvPr id="7" name="object 7">
            <a:extLst>
              <a:ext uri="{FF2B5EF4-FFF2-40B4-BE49-F238E27FC236}">
                <a16:creationId xmlns:a16="http://schemas.microsoft.com/office/drawing/2014/main" id="{358BEEC6-72E5-782D-8236-A81C79148E54}"/>
              </a:ext>
            </a:extLst>
          </p:cNvPr>
          <p:cNvSpPr txBox="1"/>
          <p:nvPr/>
        </p:nvSpPr>
        <p:spPr>
          <a:xfrm>
            <a:off x="1050053" y="2353742"/>
            <a:ext cx="1370720" cy="287604"/>
          </a:xfrm>
          <a:prstGeom prst="rect">
            <a:avLst/>
          </a:prstGeom>
        </p:spPr>
        <p:txBody>
          <a:bodyPr vert="horz" wrap="square" lIns="0" tIns="14440" rIns="0" bIns="0" rtlCol="0">
            <a:spAutoFit/>
          </a:bodyPr>
          <a:lstStyle/>
          <a:p>
            <a:pPr marL="11552" defTabSz="831738">
              <a:spcBef>
                <a:spcPts val="114"/>
              </a:spcBef>
            </a:pPr>
            <a:r>
              <a:rPr sz="1774" b="1" kern="0">
                <a:solidFill>
                  <a:srgbClr val="FFFFFF"/>
                </a:solidFill>
                <a:latin typeface="League Spartan" pitchFamily="2" charset="0"/>
                <a:cs typeface="Calibri"/>
              </a:rPr>
              <a:t>Year 2</a:t>
            </a:r>
            <a:endParaRPr sz="1774" b="1" kern="0">
              <a:solidFill>
                <a:sysClr val="windowText" lastClr="000000"/>
              </a:solidFill>
              <a:latin typeface="League Spartan" pitchFamily="2" charset="0"/>
              <a:cs typeface="Calibri"/>
            </a:endParaRPr>
          </a:p>
        </p:txBody>
      </p:sp>
      <p:sp>
        <p:nvSpPr>
          <p:cNvPr id="8" name="object 8">
            <a:extLst>
              <a:ext uri="{FF2B5EF4-FFF2-40B4-BE49-F238E27FC236}">
                <a16:creationId xmlns:a16="http://schemas.microsoft.com/office/drawing/2014/main" id="{20B473D5-1EE4-90EA-7088-58084F3A15A4}"/>
              </a:ext>
            </a:extLst>
          </p:cNvPr>
          <p:cNvSpPr txBox="1"/>
          <p:nvPr/>
        </p:nvSpPr>
        <p:spPr>
          <a:xfrm>
            <a:off x="7326968" y="2353742"/>
            <a:ext cx="1486694" cy="287604"/>
          </a:xfrm>
          <a:prstGeom prst="rect">
            <a:avLst/>
          </a:prstGeom>
        </p:spPr>
        <p:txBody>
          <a:bodyPr vert="horz" wrap="square" lIns="0" tIns="14440" rIns="0" bIns="0" rtlCol="0">
            <a:spAutoFit/>
          </a:bodyPr>
          <a:lstStyle/>
          <a:p>
            <a:pPr marL="11552" defTabSz="831738">
              <a:spcBef>
                <a:spcPts val="114"/>
              </a:spcBef>
            </a:pPr>
            <a:r>
              <a:rPr sz="1774" b="1" kern="0">
                <a:solidFill>
                  <a:srgbClr val="FFFFFF"/>
                </a:solidFill>
                <a:latin typeface="League Spartan" pitchFamily="2" charset="0"/>
                <a:cs typeface="Calibri"/>
              </a:rPr>
              <a:t>Credits</a:t>
            </a:r>
            <a:endParaRPr sz="1774" b="1" kern="0">
              <a:solidFill>
                <a:sysClr val="windowText" lastClr="000000"/>
              </a:solidFill>
              <a:latin typeface="League Spartan" pitchFamily="2" charset="0"/>
              <a:cs typeface="Calibri"/>
            </a:endParaRPr>
          </a:p>
        </p:txBody>
      </p:sp>
      <p:sp>
        <p:nvSpPr>
          <p:cNvPr id="9" name="object 9">
            <a:extLst>
              <a:ext uri="{FF2B5EF4-FFF2-40B4-BE49-F238E27FC236}">
                <a16:creationId xmlns:a16="http://schemas.microsoft.com/office/drawing/2014/main" id="{1CE283BF-5A11-4176-060F-829523BCEA91}"/>
              </a:ext>
            </a:extLst>
          </p:cNvPr>
          <p:cNvSpPr txBox="1"/>
          <p:nvPr/>
        </p:nvSpPr>
        <p:spPr>
          <a:xfrm>
            <a:off x="8890254" y="2353742"/>
            <a:ext cx="6545157" cy="287604"/>
          </a:xfrm>
          <a:prstGeom prst="rect">
            <a:avLst/>
          </a:prstGeom>
        </p:spPr>
        <p:txBody>
          <a:bodyPr vert="horz" wrap="square" lIns="0" tIns="14440" rIns="0" bIns="0" rtlCol="0">
            <a:spAutoFit/>
          </a:bodyPr>
          <a:lstStyle/>
          <a:p>
            <a:pPr marL="11552" defTabSz="831738">
              <a:spcBef>
                <a:spcPts val="114"/>
              </a:spcBef>
            </a:pPr>
            <a:r>
              <a:rPr sz="1774" b="1" kern="0">
                <a:solidFill>
                  <a:srgbClr val="FFFFFF"/>
                </a:solidFill>
                <a:latin typeface="League Spartan" pitchFamily="2" charset="0"/>
                <a:cs typeface="Calibri"/>
              </a:rPr>
              <a:t>Assessment Method &amp; Timetable</a:t>
            </a:r>
            <a:endParaRPr sz="1774" b="1" kern="0">
              <a:solidFill>
                <a:sysClr val="windowText" lastClr="000000"/>
              </a:solidFill>
              <a:latin typeface="League Spartan" pitchFamily="2" charset="0"/>
              <a:cs typeface="Calibri"/>
            </a:endParaRPr>
          </a:p>
        </p:txBody>
      </p:sp>
      <p:sp>
        <p:nvSpPr>
          <p:cNvPr id="10" name="object 10">
            <a:extLst>
              <a:ext uri="{FF2B5EF4-FFF2-40B4-BE49-F238E27FC236}">
                <a16:creationId xmlns:a16="http://schemas.microsoft.com/office/drawing/2014/main" id="{038BE4F2-5C7D-D55E-018B-52BE3E52195F}"/>
              </a:ext>
            </a:extLst>
          </p:cNvPr>
          <p:cNvSpPr txBox="1"/>
          <p:nvPr/>
        </p:nvSpPr>
        <p:spPr>
          <a:xfrm>
            <a:off x="992220" y="3157672"/>
            <a:ext cx="1979579" cy="287604"/>
          </a:xfrm>
          <a:prstGeom prst="rect">
            <a:avLst/>
          </a:prstGeom>
        </p:spPr>
        <p:txBody>
          <a:bodyPr vert="horz" wrap="square" lIns="0" tIns="14440" rIns="0" bIns="0" rtlCol="0">
            <a:spAutoFit/>
          </a:bodyPr>
          <a:lstStyle/>
          <a:p>
            <a:pPr marL="11552" defTabSz="831738">
              <a:spcBef>
                <a:spcPts val="114"/>
              </a:spcBef>
            </a:pPr>
            <a:r>
              <a:rPr sz="1774" kern="0">
                <a:solidFill>
                  <a:srgbClr val="010202"/>
                </a:solidFill>
                <a:latin typeface="League Spartan" pitchFamily="2" charset="0"/>
                <a:cs typeface="Calibri"/>
              </a:rPr>
              <a:t>Semester 4</a:t>
            </a:r>
            <a:endParaRPr sz="1774" kern="0">
              <a:solidFill>
                <a:sysClr val="windowText" lastClr="000000"/>
              </a:solidFill>
              <a:latin typeface="League Spartan" pitchFamily="2" charset="0"/>
              <a:cs typeface="Calibri"/>
            </a:endParaRPr>
          </a:p>
        </p:txBody>
      </p:sp>
      <p:sp>
        <p:nvSpPr>
          <p:cNvPr id="11" name="object 11">
            <a:extLst>
              <a:ext uri="{FF2B5EF4-FFF2-40B4-BE49-F238E27FC236}">
                <a16:creationId xmlns:a16="http://schemas.microsoft.com/office/drawing/2014/main" id="{48892241-3C06-6B77-6ADB-3927C1870744}"/>
              </a:ext>
            </a:extLst>
          </p:cNvPr>
          <p:cNvSpPr txBox="1"/>
          <p:nvPr/>
        </p:nvSpPr>
        <p:spPr>
          <a:xfrm>
            <a:off x="992221" y="3690958"/>
            <a:ext cx="4011410" cy="1340457"/>
          </a:xfrm>
          <a:prstGeom prst="rect">
            <a:avLst/>
          </a:prstGeom>
        </p:spPr>
        <p:txBody>
          <a:bodyPr vert="horz" wrap="square" lIns="0" tIns="14440" rIns="0" bIns="0" rtlCol="0">
            <a:spAutoFit/>
          </a:bodyPr>
          <a:lstStyle/>
          <a:p>
            <a:pPr marL="181943" indent="-170391" defTabSz="831738">
              <a:lnSpc>
                <a:spcPts val="2115"/>
              </a:lnSpc>
              <a:spcBef>
                <a:spcPts val="114"/>
              </a:spcBef>
              <a:buFontTx/>
              <a:buChar char="•"/>
              <a:tabLst>
                <a:tab pos="181943" algn="l"/>
              </a:tabLst>
            </a:pPr>
            <a:r>
              <a:rPr sz="1600" kern="0" dirty="0">
                <a:solidFill>
                  <a:srgbClr val="010202"/>
                </a:solidFill>
                <a:latin typeface="League Spartan" pitchFamily="2" charset="0"/>
                <a:cs typeface="Calibri"/>
              </a:rPr>
              <a:t>Commercial General Insurance (Theory)</a:t>
            </a:r>
            <a:endParaRPr sz="1600" kern="0" dirty="0">
              <a:solidFill>
                <a:sysClr val="windowText" lastClr="000000"/>
              </a:solidFill>
              <a:latin typeface="League Spartan" pitchFamily="2" charset="0"/>
              <a:cs typeface="Calibri"/>
            </a:endParaRPr>
          </a:p>
          <a:p>
            <a:pPr marL="181943" indent="-170391" defTabSz="831738">
              <a:lnSpc>
                <a:spcPts val="2101"/>
              </a:lnSpc>
              <a:buFontTx/>
              <a:buChar char="•"/>
              <a:tabLst>
                <a:tab pos="181943" algn="l"/>
              </a:tabLst>
            </a:pPr>
            <a:r>
              <a:rPr sz="1600" kern="0" dirty="0">
                <a:solidFill>
                  <a:srgbClr val="010202"/>
                </a:solidFill>
                <a:latin typeface="League Spartan" pitchFamily="2" charset="0"/>
                <a:cs typeface="Calibri"/>
              </a:rPr>
              <a:t>Commercial General Insurance (Practice)</a:t>
            </a:r>
            <a:endParaRPr sz="1600" kern="0" dirty="0">
              <a:solidFill>
                <a:sysClr val="windowText" lastClr="000000"/>
              </a:solidFill>
              <a:latin typeface="League Spartan" pitchFamily="2" charset="0"/>
              <a:cs typeface="Calibri"/>
            </a:endParaRPr>
          </a:p>
          <a:p>
            <a:pPr marL="238547" indent="-226994" defTabSz="831738">
              <a:lnSpc>
                <a:spcPts val="2101"/>
              </a:lnSpc>
              <a:buClr>
                <a:srgbClr val="010202"/>
              </a:buClr>
              <a:buFontTx/>
              <a:buChar char="•"/>
              <a:tabLst>
                <a:tab pos="238547" algn="l"/>
              </a:tabLst>
            </a:pPr>
            <a:r>
              <a:rPr sz="1600" b="1" kern="0" dirty="0">
                <a:solidFill>
                  <a:srgbClr val="337AB7"/>
                </a:solidFill>
                <a:latin typeface="League Spartan" pitchFamily="2" charset="0"/>
                <a:cs typeface="Calibri"/>
              </a:rPr>
              <a:t>OR</a:t>
            </a:r>
            <a:r>
              <a:rPr sz="1600" kern="0" dirty="0">
                <a:solidFill>
                  <a:srgbClr val="337AB7"/>
                </a:solidFill>
                <a:latin typeface="League Spartan" pitchFamily="2" charset="0"/>
                <a:cs typeface="Calibri"/>
              </a:rPr>
              <a:t> </a:t>
            </a:r>
            <a:r>
              <a:rPr sz="1600" kern="0" dirty="0">
                <a:solidFill>
                  <a:srgbClr val="010202"/>
                </a:solidFill>
                <a:latin typeface="League Spartan" pitchFamily="2" charset="0"/>
                <a:cs typeface="Calibri"/>
              </a:rPr>
              <a:t>QFA Pensions</a:t>
            </a:r>
            <a:endParaRPr sz="1600" kern="0" dirty="0">
              <a:solidFill>
                <a:sysClr val="windowText" lastClr="000000"/>
              </a:solidFill>
              <a:latin typeface="League Spartan" pitchFamily="2" charset="0"/>
              <a:cs typeface="Calibri"/>
            </a:endParaRPr>
          </a:p>
          <a:p>
            <a:pPr marL="181943" indent="-170391" defTabSz="831738">
              <a:lnSpc>
                <a:spcPts val="2101"/>
              </a:lnSpc>
              <a:buFontTx/>
              <a:buChar char="•"/>
              <a:tabLst>
                <a:tab pos="181943" algn="l"/>
              </a:tabLst>
            </a:pPr>
            <a:r>
              <a:rPr sz="1600" kern="0" dirty="0">
                <a:solidFill>
                  <a:srgbClr val="010202"/>
                </a:solidFill>
                <a:latin typeface="League Spartan" pitchFamily="2" charset="0"/>
                <a:cs typeface="Calibri"/>
              </a:rPr>
              <a:t>Introduction to Management</a:t>
            </a:r>
            <a:endParaRPr sz="1600" kern="0" dirty="0">
              <a:solidFill>
                <a:sysClr val="windowText" lastClr="000000"/>
              </a:solidFill>
              <a:latin typeface="League Spartan" pitchFamily="2" charset="0"/>
              <a:cs typeface="Calibri"/>
            </a:endParaRPr>
          </a:p>
          <a:p>
            <a:pPr marL="181943" indent="-170391" defTabSz="831738">
              <a:lnSpc>
                <a:spcPts val="2115"/>
              </a:lnSpc>
              <a:buFontTx/>
              <a:buChar char="•"/>
              <a:tabLst>
                <a:tab pos="181943" algn="l"/>
              </a:tabLst>
            </a:pPr>
            <a:r>
              <a:rPr sz="1600" kern="0" dirty="0">
                <a:solidFill>
                  <a:srgbClr val="010202"/>
                </a:solidFill>
                <a:latin typeface="League Spartan" pitchFamily="2" charset="0"/>
                <a:cs typeface="Calibri"/>
              </a:rPr>
              <a:t>Omni-Channel Marketing and Sales</a:t>
            </a:r>
            <a:endParaRPr sz="1600" kern="0" dirty="0">
              <a:solidFill>
                <a:sysClr val="windowText" lastClr="000000"/>
              </a:solidFill>
              <a:latin typeface="League Spartan" pitchFamily="2" charset="0"/>
              <a:cs typeface="Calibri"/>
            </a:endParaRPr>
          </a:p>
        </p:txBody>
      </p:sp>
      <p:sp>
        <p:nvSpPr>
          <p:cNvPr id="12" name="object 12">
            <a:extLst>
              <a:ext uri="{FF2B5EF4-FFF2-40B4-BE49-F238E27FC236}">
                <a16:creationId xmlns:a16="http://schemas.microsoft.com/office/drawing/2014/main" id="{5C02B6B7-2A9D-6F51-CDE5-BB9497604E21}"/>
              </a:ext>
            </a:extLst>
          </p:cNvPr>
          <p:cNvSpPr txBox="1"/>
          <p:nvPr/>
        </p:nvSpPr>
        <p:spPr>
          <a:xfrm>
            <a:off x="7503915" y="3690958"/>
            <a:ext cx="144399" cy="553190"/>
          </a:xfrm>
          <a:prstGeom prst="rect">
            <a:avLst/>
          </a:prstGeom>
        </p:spPr>
        <p:txBody>
          <a:bodyPr vert="horz" wrap="square" lIns="0" tIns="14440" rIns="0" bIns="0" rtlCol="0">
            <a:spAutoFit/>
          </a:bodyPr>
          <a:lstStyle/>
          <a:p>
            <a:pPr marL="11552" defTabSz="831738">
              <a:lnSpc>
                <a:spcPts val="2115"/>
              </a:lnSpc>
              <a:spcBef>
                <a:spcPts val="114"/>
              </a:spcBef>
            </a:pPr>
            <a:r>
              <a:rPr sz="1774" kern="0">
                <a:solidFill>
                  <a:srgbClr val="010202"/>
                </a:solidFill>
                <a:latin typeface="League Spartan" pitchFamily="2" charset="0"/>
                <a:cs typeface="Calibri"/>
              </a:rPr>
              <a:t>5</a:t>
            </a:r>
            <a:endParaRPr sz="1774" kern="0">
              <a:solidFill>
                <a:sysClr val="windowText" lastClr="000000"/>
              </a:solidFill>
              <a:latin typeface="League Spartan" pitchFamily="2" charset="0"/>
              <a:cs typeface="Calibri"/>
            </a:endParaRPr>
          </a:p>
          <a:p>
            <a:pPr marL="11552" defTabSz="831738">
              <a:lnSpc>
                <a:spcPts val="2115"/>
              </a:lnSpc>
            </a:pPr>
            <a:r>
              <a:rPr sz="1774" kern="0">
                <a:solidFill>
                  <a:srgbClr val="010202"/>
                </a:solidFill>
                <a:latin typeface="League Spartan" pitchFamily="2" charset="0"/>
                <a:cs typeface="Calibri"/>
              </a:rPr>
              <a:t>5</a:t>
            </a:r>
            <a:endParaRPr sz="1774" kern="0">
              <a:solidFill>
                <a:sysClr val="windowText" lastClr="000000"/>
              </a:solidFill>
              <a:latin typeface="League Spartan" pitchFamily="2" charset="0"/>
              <a:cs typeface="Calibri"/>
            </a:endParaRPr>
          </a:p>
        </p:txBody>
      </p:sp>
      <p:sp>
        <p:nvSpPr>
          <p:cNvPr id="13" name="object 13">
            <a:extLst>
              <a:ext uri="{FF2B5EF4-FFF2-40B4-BE49-F238E27FC236}">
                <a16:creationId xmlns:a16="http://schemas.microsoft.com/office/drawing/2014/main" id="{F72D21A2-828C-FFD1-C8E3-3C9E2936C2DE}"/>
              </a:ext>
            </a:extLst>
          </p:cNvPr>
          <p:cNvSpPr txBox="1"/>
          <p:nvPr/>
        </p:nvSpPr>
        <p:spPr>
          <a:xfrm>
            <a:off x="8875282" y="3690958"/>
            <a:ext cx="3392918" cy="591085"/>
          </a:xfrm>
          <a:prstGeom prst="rect">
            <a:avLst/>
          </a:prstGeom>
        </p:spPr>
        <p:txBody>
          <a:bodyPr vert="horz" wrap="square" lIns="0" tIns="26569" rIns="0" bIns="0" rtlCol="0">
            <a:spAutoFit/>
          </a:bodyPr>
          <a:lstStyle/>
          <a:p>
            <a:pPr marL="11552" marR="4621" indent="-578" defTabSz="831738">
              <a:lnSpc>
                <a:spcPts val="2101"/>
              </a:lnSpc>
              <a:spcBef>
                <a:spcPts val="208"/>
              </a:spcBef>
            </a:pPr>
            <a:r>
              <a:rPr sz="1600" kern="0" dirty="0">
                <a:solidFill>
                  <a:srgbClr val="010202"/>
                </a:solidFill>
                <a:latin typeface="League Spartan" pitchFamily="2" charset="0"/>
                <a:cs typeface="Calibri"/>
              </a:rPr>
              <a:t>January Exam</a:t>
            </a:r>
            <a:endParaRPr lang="en-IE" sz="1600" kern="0" dirty="0">
              <a:solidFill>
                <a:srgbClr val="010202"/>
              </a:solidFill>
              <a:latin typeface="League Spartan" pitchFamily="2" charset="0"/>
              <a:cs typeface="Calibri"/>
            </a:endParaRPr>
          </a:p>
          <a:p>
            <a:pPr marL="11552" marR="4621" indent="-578" defTabSz="831738">
              <a:lnSpc>
                <a:spcPts val="2101"/>
              </a:lnSpc>
              <a:spcBef>
                <a:spcPts val="208"/>
              </a:spcBef>
            </a:pPr>
            <a:r>
              <a:rPr sz="1600" kern="0" dirty="0">
                <a:solidFill>
                  <a:srgbClr val="010202"/>
                </a:solidFill>
                <a:latin typeface="League Spartan" pitchFamily="2" charset="0"/>
                <a:cs typeface="Calibri"/>
              </a:rPr>
              <a:t>Continuous Assessment</a:t>
            </a:r>
            <a:endParaRPr sz="1600" kern="0" dirty="0">
              <a:solidFill>
                <a:sysClr val="windowText" lastClr="000000"/>
              </a:solidFill>
              <a:latin typeface="League Spartan" pitchFamily="2" charset="0"/>
              <a:cs typeface="Calibri"/>
            </a:endParaRPr>
          </a:p>
        </p:txBody>
      </p:sp>
      <p:sp>
        <p:nvSpPr>
          <p:cNvPr id="14" name="object 14">
            <a:extLst>
              <a:ext uri="{FF2B5EF4-FFF2-40B4-BE49-F238E27FC236}">
                <a16:creationId xmlns:a16="http://schemas.microsoft.com/office/drawing/2014/main" id="{DDFEFFEB-C927-E1E3-2124-3C2E21AFB2DE}"/>
              </a:ext>
            </a:extLst>
          </p:cNvPr>
          <p:cNvSpPr txBox="1"/>
          <p:nvPr/>
        </p:nvSpPr>
        <p:spPr>
          <a:xfrm>
            <a:off x="7504624" y="4491230"/>
            <a:ext cx="225840" cy="822494"/>
          </a:xfrm>
          <a:prstGeom prst="rect">
            <a:avLst/>
          </a:prstGeom>
        </p:spPr>
        <p:txBody>
          <a:bodyPr vert="horz" wrap="square" lIns="0" tIns="14440" rIns="0" bIns="0" rtlCol="0">
            <a:spAutoFit/>
          </a:bodyPr>
          <a:lstStyle/>
          <a:p>
            <a:pPr marL="13284" defTabSz="831738">
              <a:lnSpc>
                <a:spcPts val="2115"/>
              </a:lnSpc>
              <a:spcBef>
                <a:spcPts val="114"/>
              </a:spcBef>
            </a:pPr>
            <a:r>
              <a:rPr sz="1774" kern="0">
                <a:solidFill>
                  <a:srgbClr val="010202"/>
                </a:solidFill>
                <a:latin typeface="League Spartan" pitchFamily="2" charset="0"/>
                <a:cs typeface="Calibri"/>
              </a:rPr>
              <a:t>5</a:t>
            </a:r>
            <a:endParaRPr sz="1774" kern="0">
              <a:solidFill>
                <a:sysClr val="windowText" lastClr="000000"/>
              </a:solidFill>
              <a:latin typeface="League Spartan" pitchFamily="2" charset="0"/>
              <a:cs typeface="Calibri"/>
            </a:endParaRPr>
          </a:p>
          <a:p>
            <a:pPr marL="11552" defTabSz="831738">
              <a:lnSpc>
                <a:spcPts val="2115"/>
              </a:lnSpc>
            </a:pPr>
            <a:r>
              <a:rPr sz="1774" kern="0">
                <a:solidFill>
                  <a:srgbClr val="010202"/>
                </a:solidFill>
                <a:latin typeface="League Spartan" pitchFamily="2" charset="0"/>
                <a:cs typeface="Calibri"/>
              </a:rPr>
              <a:t>10</a:t>
            </a:r>
            <a:endParaRPr sz="1774" kern="0">
              <a:solidFill>
                <a:sysClr val="windowText" lastClr="000000"/>
              </a:solidFill>
              <a:latin typeface="League Spartan" pitchFamily="2" charset="0"/>
              <a:cs typeface="Calibri"/>
            </a:endParaRPr>
          </a:p>
        </p:txBody>
      </p:sp>
      <p:sp>
        <p:nvSpPr>
          <p:cNvPr id="15" name="object 15">
            <a:extLst>
              <a:ext uri="{FF2B5EF4-FFF2-40B4-BE49-F238E27FC236}">
                <a16:creationId xmlns:a16="http://schemas.microsoft.com/office/drawing/2014/main" id="{D459630E-64FB-14E6-5A55-EDD49E8BED5D}"/>
              </a:ext>
            </a:extLst>
          </p:cNvPr>
          <p:cNvSpPr txBox="1"/>
          <p:nvPr/>
        </p:nvSpPr>
        <p:spPr>
          <a:xfrm>
            <a:off x="8876151" y="4491231"/>
            <a:ext cx="2858649" cy="565437"/>
          </a:xfrm>
          <a:prstGeom prst="rect">
            <a:avLst/>
          </a:prstGeom>
        </p:spPr>
        <p:txBody>
          <a:bodyPr vert="horz" wrap="square" lIns="0" tIns="26569" rIns="0" bIns="0" rtlCol="0">
            <a:spAutoFit/>
          </a:bodyPr>
          <a:lstStyle/>
          <a:p>
            <a:pPr marL="11552" marR="4621" indent="1733" defTabSz="831738">
              <a:lnSpc>
                <a:spcPts val="2101"/>
              </a:lnSpc>
              <a:spcBef>
                <a:spcPts val="208"/>
              </a:spcBef>
            </a:pPr>
            <a:r>
              <a:rPr sz="1600" kern="0" dirty="0">
                <a:solidFill>
                  <a:srgbClr val="010202"/>
                </a:solidFill>
                <a:latin typeface="League Spartan" pitchFamily="2" charset="0"/>
                <a:cs typeface="Calibri"/>
              </a:rPr>
              <a:t>Continuous Assessment Continuous Assessment</a:t>
            </a:r>
            <a:endParaRPr sz="1600" kern="0" dirty="0">
              <a:solidFill>
                <a:sysClr val="windowText" lastClr="000000"/>
              </a:solidFill>
              <a:latin typeface="League Spartan" pitchFamily="2" charset="0"/>
              <a:cs typeface="Calibri"/>
            </a:endParaRPr>
          </a:p>
        </p:txBody>
      </p:sp>
      <p:sp>
        <p:nvSpPr>
          <p:cNvPr id="16" name="object 16">
            <a:extLst>
              <a:ext uri="{FF2B5EF4-FFF2-40B4-BE49-F238E27FC236}">
                <a16:creationId xmlns:a16="http://schemas.microsoft.com/office/drawing/2014/main" id="{F6DA757B-40F0-0BC1-6DCF-0814B4885072}"/>
              </a:ext>
            </a:extLst>
          </p:cNvPr>
          <p:cNvSpPr txBox="1"/>
          <p:nvPr/>
        </p:nvSpPr>
        <p:spPr>
          <a:xfrm>
            <a:off x="992221" y="5554375"/>
            <a:ext cx="1979577" cy="287604"/>
          </a:xfrm>
          <a:prstGeom prst="rect">
            <a:avLst/>
          </a:prstGeom>
        </p:spPr>
        <p:txBody>
          <a:bodyPr vert="horz" wrap="square" lIns="0" tIns="14440" rIns="0" bIns="0" rtlCol="0">
            <a:spAutoFit/>
          </a:bodyPr>
          <a:lstStyle/>
          <a:p>
            <a:pPr marL="11552" defTabSz="831738">
              <a:spcBef>
                <a:spcPts val="114"/>
              </a:spcBef>
            </a:pPr>
            <a:r>
              <a:rPr sz="1774" kern="0" dirty="0">
                <a:solidFill>
                  <a:srgbClr val="010202"/>
                </a:solidFill>
                <a:latin typeface="League Spartan" pitchFamily="2" charset="0"/>
                <a:cs typeface="Calibri"/>
              </a:rPr>
              <a:t>Semester 5</a:t>
            </a:r>
            <a:endParaRPr sz="1774" kern="0" dirty="0">
              <a:solidFill>
                <a:sysClr val="windowText" lastClr="000000"/>
              </a:solidFill>
              <a:latin typeface="League Spartan" pitchFamily="2" charset="0"/>
              <a:cs typeface="Calibri"/>
            </a:endParaRPr>
          </a:p>
        </p:txBody>
      </p:sp>
      <p:sp>
        <p:nvSpPr>
          <p:cNvPr id="17" name="object 17">
            <a:extLst>
              <a:ext uri="{FF2B5EF4-FFF2-40B4-BE49-F238E27FC236}">
                <a16:creationId xmlns:a16="http://schemas.microsoft.com/office/drawing/2014/main" id="{713CC6B3-E24D-FE78-9805-AE3E6B908BF9}"/>
              </a:ext>
            </a:extLst>
          </p:cNvPr>
          <p:cNvSpPr txBox="1"/>
          <p:nvPr/>
        </p:nvSpPr>
        <p:spPr>
          <a:xfrm>
            <a:off x="992221" y="6087661"/>
            <a:ext cx="6655649" cy="1617199"/>
          </a:xfrm>
          <a:prstGeom prst="rect">
            <a:avLst/>
          </a:prstGeom>
        </p:spPr>
        <p:txBody>
          <a:bodyPr vert="horz" wrap="square" lIns="0" tIns="14440" rIns="0" bIns="0" rtlCol="0">
            <a:spAutoFit/>
          </a:bodyPr>
          <a:lstStyle/>
          <a:p>
            <a:pPr marL="181943" indent="-170391" defTabSz="831738">
              <a:lnSpc>
                <a:spcPts val="2115"/>
              </a:lnSpc>
              <a:spcBef>
                <a:spcPts val="114"/>
              </a:spcBef>
              <a:buFontTx/>
              <a:buChar char="•"/>
              <a:tabLst>
                <a:tab pos="181943" algn="l"/>
                <a:tab pos="6522792" algn="l"/>
              </a:tabLst>
            </a:pPr>
            <a:r>
              <a:rPr sz="1600" kern="0" dirty="0">
                <a:solidFill>
                  <a:srgbClr val="010202"/>
                </a:solidFill>
                <a:latin typeface="Calibri"/>
                <a:cs typeface="Calibri"/>
              </a:rPr>
              <a:t>Practice</a:t>
            </a:r>
            <a:r>
              <a:rPr sz="1600" kern="0" spc="118" dirty="0">
                <a:solidFill>
                  <a:srgbClr val="010202"/>
                </a:solidFill>
                <a:latin typeface="Calibri"/>
                <a:cs typeface="Calibri"/>
              </a:rPr>
              <a:t> </a:t>
            </a:r>
            <a:r>
              <a:rPr sz="1600" kern="0" dirty="0">
                <a:solidFill>
                  <a:srgbClr val="010202"/>
                </a:solidFill>
                <a:latin typeface="Calibri"/>
                <a:cs typeface="Calibri"/>
              </a:rPr>
              <a:t>of</a:t>
            </a:r>
            <a:r>
              <a:rPr sz="1600" kern="0" spc="123" dirty="0">
                <a:solidFill>
                  <a:srgbClr val="010202"/>
                </a:solidFill>
                <a:latin typeface="Calibri"/>
                <a:cs typeface="Calibri"/>
              </a:rPr>
              <a:t> </a:t>
            </a:r>
            <a:r>
              <a:rPr sz="1600" kern="0" dirty="0">
                <a:solidFill>
                  <a:srgbClr val="010202"/>
                </a:solidFill>
                <a:latin typeface="Calibri"/>
                <a:cs typeface="Calibri"/>
              </a:rPr>
              <a:t>Claims</a:t>
            </a:r>
            <a:r>
              <a:rPr sz="1600" kern="0" spc="118" dirty="0">
                <a:solidFill>
                  <a:srgbClr val="010202"/>
                </a:solidFill>
                <a:latin typeface="Calibri"/>
                <a:cs typeface="Calibri"/>
              </a:rPr>
              <a:t> </a:t>
            </a:r>
            <a:r>
              <a:rPr sz="1600" kern="0" dirty="0">
                <a:solidFill>
                  <a:srgbClr val="010202"/>
                </a:solidFill>
                <a:latin typeface="Calibri"/>
                <a:cs typeface="Calibri"/>
              </a:rPr>
              <a:t>and</a:t>
            </a:r>
            <a:r>
              <a:rPr sz="1600" kern="0" spc="123" dirty="0">
                <a:solidFill>
                  <a:srgbClr val="010202"/>
                </a:solidFill>
                <a:latin typeface="Calibri"/>
                <a:cs typeface="Calibri"/>
              </a:rPr>
              <a:t> </a:t>
            </a:r>
            <a:r>
              <a:rPr sz="1600" kern="0" dirty="0">
                <a:solidFill>
                  <a:srgbClr val="010202"/>
                </a:solidFill>
                <a:latin typeface="Calibri"/>
                <a:cs typeface="Calibri"/>
              </a:rPr>
              <a:t>Loss</a:t>
            </a:r>
            <a:r>
              <a:rPr sz="1600" kern="0" spc="123" dirty="0">
                <a:solidFill>
                  <a:srgbClr val="010202"/>
                </a:solidFill>
                <a:latin typeface="Calibri"/>
                <a:cs typeface="Calibri"/>
              </a:rPr>
              <a:t> </a:t>
            </a:r>
            <a:r>
              <a:rPr sz="1600" kern="0" dirty="0">
                <a:solidFill>
                  <a:srgbClr val="010202"/>
                </a:solidFill>
                <a:latin typeface="Calibri"/>
                <a:cs typeface="Calibri"/>
              </a:rPr>
              <a:t>Adjusting</a:t>
            </a:r>
            <a:r>
              <a:rPr sz="1600" kern="0" spc="118" dirty="0">
                <a:solidFill>
                  <a:srgbClr val="010202"/>
                </a:solidFill>
                <a:latin typeface="Calibri"/>
                <a:cs typeface="Calibri"/>
              </a:rPr>
              <a:t> </a:t>
            </a:r>
            <a:r>
              <a:rPr sz="1600" kern="0" dirty="0">
                <a:solidFill>
                  <a:srgbClr val="010202"/>
                </a:solidFill>
                <a:latin typeface="Calibri"/>
                <a:cs typeface="Calibri"/>
              </a:rPr>
              <a:t>(Theory</a:t>
            </a:r>
            <a:r>
              <a:rPr sz="1600" kern="0" spc="123" dirty="0">
                <a:solidFill>
                  <a:srgbClr val="010202"/>
                </a:solidFill>
                <a:latin typeface="Calibri"/>
                <a:cs typeface="Calibri"/>
              </a:rPr>
              <a:t> </a:t>
            </a:r>
            <a:r>
              <a:rPr sz="1600" kern="0" dirty="0">
                <a:solidFill>
                  <a:srgbClr val="010202"/>
                </a:solidFill>
                <a:latin typeface="Calibri"/>
                <a:cs typeface="Calibri"/>
              </a:rPr>
              <a:t>&amp;</a:t>
            </a:r>
            <a:r>
              <a:rPr sz="1600" kern="0" spc="118" dirty="0">
                <a:solidFill>
                  <a:srgbClr val="010202"/>
                </a:solidFill>
                <a:latin typeface="Calibri"/>
                <a:cs typeface="Calibri"/>
              </a:rPr>
              <a:t> </a:t>
            </a:r>
            <a:r>
              <a:rPr sz="1600" kern="0" spc="-9" dirty="0">
                <a:solidFill>
                  <a:srgbClr val="010202"/>
                </a:solidFill>
                <a:latin typeface="Calibri"/>
                <a:cs typeface="Calibri"/>
              </a:rPr>
              <a:t>Practice)</a:t>
            </a:r>
            <a:r>
              <a:rPr sz="1600" kern="0" dirty="0">
                <a:solidFill>
                  <a:srgbClr val="010202"/>
                </a:solidFill>
                <a:latin typeface="Calibri"/>
                <a:cs typeface="Calibri"/>
              </a:rPr>
              <a:t>	</a:t>
            </a:r>
            <a:r>
              <a:rPr sz="1600" kern="0" dirty="0">
                <a:solidFill>
                  <a:srgbClr val="010202"/>
                </a:solidFill>
                <a:latin typeface="League Spartan" pitchFamily="2" charset="0"/>
                <a:cs typeface="Calibri"/>
              </a:rPr>
              <a:t>5</a:t>
            </a:r>
            <a:endParaRPr sz="1600" kern="0" dirty="0">
              <a:solidFill>
                <a:sysClr val="windowText" lastClr="000000"/>
              </a:solidFill>
              <a:latin typeface="League Spartan" pitchFamily="2" charset="0"/>
              <a:cs typeface="Calibri"/>
            </a:endParaRPr>
          </a:p>
          <a:p>
            <a:pPr marL="238547" indent="-226994" defTabSz="831738">
              <a:lnSpc>
                <a:spcPts val="2101"/>
              </a:lnSpc>
              <a:buClr>
                <a:srgbClr val="010202"/>
              </a:buClr>
              <a:buFontTx/>
              <a:buChar char="•"/>
              <a:tabLst>
                <a:tab pos="238547" algn="l"/>
                <a:tab pos="6522214" algn="l"/>
              </a:tabLst>
            </a:pPr>
            <a:r>
              <a:rPr sz="1600" b="1" kern="0" dirty="0">
                <a:solidFill>
                  <a:srgbClr val="337AB7"/>
                </a:solidFill>
                <a:latin typeface="League Spartan" pitchFamily="2" charset="0"/>
                <a:cs typeface="Calibri"/>
              </a:rPr>
              <a:t>OR</a:t>
            </a:r>
            <a:r>
              <a:rPr sz="1600" kern="0" dirty="0">
                <a:solidFill>
                  <a:srgbClr val="337AB7"/>
                </a:solidFill>
                <a:latin typeface="League Spartan" pitchFamily="2" charset="0"/>
                <a:cs typeface="Calibri"/>
              </a:rPr>
              <a:t> </a:t>
            </a:r>
            <a:r>
              <a:rPr sz="1600" kern="0" dirty="0">
                <a:solidFill>
                  <a:srgbClr val="010202"/>
                </a:solidFill>
                <a:latin typeface="League Spartan" pitchFamily="2" charset="0"/>
                <a:cs typeface="Calibri"/>
              </a:rPr>
              <a:t>Practice of General Insurance Broking (Theory &amp; Practice)	5</a:t>
            </a:r>
            <a:endParaRPr sz="1600" kern="0" dirty="0">
              <a:solidFill>
                <a:sysClr val="windowText" lastClr="000000"/>
              </a:solidFill>
              <a:latin typeface="League Spartan" pitchFamily="2" charset="0"/>
              <a:cs typeface="Calibri"/>
            </a:endParaRPr>
          </a:p>
          <a:p>
            <a:pPr marL="238547" indent="-226994" defTabSz="831738">
              <a:lnSpc>
                <a:spcPts val="2101"/>
              </a:lnSpc>
              <a:buClr>
                <a:srgbClr val="010202"/>
              </a:buClr>
              <a:buFontTx/>
              <a:buChar char="•"/>
              <a:tabLst>
                <a:tab pos="238547" algn="l"/>
                <a:tab pos="6522792" algn="l"/>
              </a:tabLst>
            </a:pPr>
            <a:r>
              <a:rPr sz="1600" b="1" kern="0" dirty="0">
                <a:solidFill>
                  <a:srgbClr val="337AB7"/>
                </a:solidFill>
                <a:latin typeface="League Spartan" pitchFamily="2" charset="0"/>
                <a:cs typeface="Calibri"/>
              </a:rPr>
              <a:t>OR</a:t>
            </a:r>
            <a:r>
              <a:rPr sz="1600" kern="0" dirty="0">
                <a:solidFill>
                  <a:srgbClr val="337AB7"/>
                </a:solidFill>
                <a:latin typeface="League Spartan" pitchFamily="2" charset="0"/>
                <a:cs typeface="Calibri"/>
              </a:rPr>
              <a:t> </a:t>
            </a:r>
            <a:r>
              <a:rPr sz="1600" kern="0" dirty="0">
                <a:solidFill>
                  <a:srgbClr val="010202"/>
                </a:solidFill>
                <a:latin typeface="League Spartan" pitchFamily="2" charset="0"/>
                <a:cs typeface="Calibri"/>
              </a:rPr>
              <a:t>Practice of Risk Control and Underwriting (Theory &amp; Practice)	5</a:t>
            </a:r>
            <a:endParaRPr sz="1600" kern="0" dirty="0">
              <a:solidFill>
                <a:sysClr val="windowText" lastClr="000000"/>
              </a:solidFill>
              <a:latin typeface="League Spartan" pitchFamily="2" charset="0"/>
              <a:cs typeface="Calibri"/>
            </a:endParaRPr>
          </a:p>
          <a:p>
            <a:pPr marL="238547" indent="-226994" defTabSz="831738">
              <a:lnSpc>
                <a:spcPts val="2101"/>
              </a:lnSpc>
              <a:buClr>
                <a:srgbClr val="010202"/>
              </a:buClr>
              <a:buFontTx/>
              <a:buChar char="•"/>
              <a:tabLst>
                <a:tab pos="238547" algn="l"/>
              </a:tabLst>
            </a:pPr>
            <a:r>
              <a:rPr sz="1600" b="1" kern="0" spc="123" dirty="0">
                <a:solidFill>
                  <a:srgbClr val="337AB7"/>
                </a:solidFill>
                <a:latin typeface="Calibri"/>
                <a:cs typeface="Calibri"/>
              </a:rPr>
              <a:t>OR</a:t>
            </a:r>
            <a:r>
              <a:rPr sz="1600" kern="0" spc="109" dirty="0">
                <a:solidFill>
                  <a:srgbClr val="337AB7"/>
                </a:solidFill>
                <a:latin typeface="Calibri"/>
                <a:cs typeface="Calibri"/>
              </a:rPr>
              <a:t> </a:t>
            </a:r>
            <a:r>
              <a:rPr sz="1600" kern="0" dirty="0">
                <a:solidFill>
                  <a:srgbClr val="010202"/>
                </a:solidFill>
                <a:latin typeface="Calibri"/>
                <a:cs typeface="Calibri"/>
              </a:rPr>
              <a:t>QFA</a:t>
            </a:r>
            <a:r>
              <a:rPr sz="1600" kern="0" spc="109" dirty="0">
                <a:solidFill>
                  <a:srgbClr val="010202"/>
                </a:solidFill>
                <a:latin typeface="Calibri"/>
                <a:cs typeface="Calibri"/>
              </a:rPr>
              <a:t> </a:t>
            </a:r>
            <a:r>
              <a:rPr sz="1600" kern="0" spc="-9" dirty="0">
                <a:solidFill>
                  <a:srgbClr val="010202"/>
                </a:solidFill>
                <a:latin typeface="Calibri"/>
                <a:cs typeface="Calibri"/>
              </a:rPr>
              <a:t>Investment</a:t>
            </a:r>
            <a:endParaRPr sz="1600" kern="0" dirty="0">
              <a:solidFill>
                <a:sysClr val="windowText" lastClr="000000"/>
              </a:solidFill>
              <a:latin typeface="Calibri"/>
              <a:cs typeface="Calibri"/>
            </a:endParaRPr>
          </a:p>
          <a:p>
            <a:pPr marL="181943" indent="-170391" defTabSz="831738">
              <a:lnSpc>
                <a:spcPts val="2101"/>
              </a:lnSpc>
              <a:buFontTx/>
              <a:buChar char="•"/>
              <a:tabLst>
                <a:tab pos="181943" algn="l"/>
              </a:tabLst>
            </a:pPr>
            <a:r>
              <a:rPr sz="1600" kern="0" dirty="0">
                <a:solidFill>
                  <a:srgbClr val="010202"/>
                </a:solidFill>
                <a:latin typeface="Calibri"/>
                <a:cs typeface="Calibri"/>
              </a:rPr>
              <a:t>Technology</a:t>
            </a:r>
            <a:r>
              <a:rPr sz="1600" kern="0" spc="27" dirty="0">
                <a:solidFill>
                  <a:srgbClr val="010202"/>
                </a:solidFill>
                <a:latin typeface="Calibri"/>
                <a:cs typeface="Calibri"/>
              </a:rPr>
              <a:t> </a:t>
            </a:r>
            <a:r>
              <a:rPr sz="1600" kern="0" dirty="0">
                <a:solidFill>
                  <a:srgbClr val="010202"/>
                </a:solidFill>
                <a:latin typeface="Calibri"/>
                <a:cs typeface="Calibri"/>
              </a:rPr>
              <a:t>Trends</a:t>
            </a:r>
            <a:r>
              <a:rPr sz="1600" kern="0" spc="27" dirty="0">
                <a:solidFill>
                  <a:srgbClr val="010202"/>
                </a:solidFill>
                <a:latin typeface="Calibri"/>
                <a:cs typeface="Calibri"/>
              </a:rPr>
              <a:t> </a:t>
            </a:r>
            <a:r>
              <a:rPr sz="1600" kern="0" dirty="0">
                <a:solidFill>
                  <a:srgbClr val="010202"/>
                </a:solidFill>
                <a:latin typeface="Calibri"/>
                <a:cs typeface="Calibri"/>
              </a:rPr>
              <a:t>in</a:t>
            </a:r>
            <a:r>
              <a:rPr sz="1600" kern="0" spc="27" dirty="0">
                <a:solidFill>
                  <a:srgbClr val="010202"/>
                </a:solidFill>
                <a:latin typeface="Calibri"/>
                <a:cs typeface="Calibri"/>
              </a:rPr>
              <a:t> </a:t>
            </a:r>
            <a:r>
              <a:rPr sz="1600" kern="0" spc="-9" dirty="0">
                <a:solidFill>
                  <a:srgbClr val="010202"/>
                </a:solidFill>
                <a:latin typeface="Calibri"/>
                <a:cs typeface="Calibri"/>
              </a:rPr>
              <a:t>Insurance</a:t>
            </a:r>
            <a:endParaRPr sz="1600" kern="0" dirty="0">
              <a:solidFill>
                <a:sysClr val="windowText" lastClr="000000"/>
              </a:solidFill>
              <a:latin typeface="Calibri"/>
              <a:cs typeface="Calibri"/>
            </a:endParaRPr>
          </a:p>
          <a:p>
            <a:pPr marL="181943" indent="-170391" defTabSz="831738">
              <a:lnSpc>
                <a:spcPts val="2115"/>
              </a:lnSpc>
              <a:buFontTx/>
              <a:buChar char="•"/>
              <a:tabLst>
                <a:tab pos="181943" algn="l"/>
              </a:tabLst>
            </a:pPr>
            <a:r>
              <a:rPr sz="1600" kern="0" dirty="0">
                <a:solidFill>
                  <a:srgbClr val="010202"/>
                </a:solidFill>
                <a:latin typeface="Calibri"/>
                <a:cs typeface="Calibri"/>
              </a:rPr>
              <a:t>Negotiation</a:t>
            </a:r>
            <a:r>
              <a:rPr sz="1600" kern="0" spc="123" dirty="0">
                <a:solidFill>
                  <a:srgbClr val="010202"/>
                </a:solidFill>
                <a:latin typeface="Calibri"/>
                <a:cs typeface="Calibri"/>
              </a:rPr>
              <a:t> </a:t>
            </a:r>
            <a:r>
              <a:rPr sz="1600" kern="0" dirty="0">
                <a:solidFill>
                  <a:srgbClr val="010202"/>
                </a:solidFill>
                <a:latin typeface="Calibri"/>
                <a:cs typeface="Calibri"/>
              </a:rPr>
              <a:t>in</a:t>
            </a:r>
            <a:r>
              <a:rPr sz="1600" kern="0" spc="123" dirty="0">
                <a:solidFill>
                  <a:srgbClr val="010202"/>
                </a:solidFill>
                <a:latin typeface="Calibri"/>
                <a:cs typeface="Calibri"/>
              </a:rPr>
              <a:t> </a:t>
            </a:r>
            <a:r>
              <a:rPr sz="1600" kern="0" spc="-9" dirty="0">
                <a:solidFill>
                  <a:srgbClr val="010202"/>
                </a:solidFill>
                <a:latin typeface="Calibri"/>
                <a:cs typeface="Calibri"/>
              </a:rPr>
              <a:t>Practice</a:t>
            </a:r>
            <a:endParaRPr sz="1600" kern="0" dirty="0">
              <a:solidFill>
                <a:sysClr val="windowText" lastClr="000000"/>
              </a:solidFill>
              <a:latin typeface="Calibri"/>
              <a:cs typeface="Calibri"/>
            </a:endParaRPr>
          </a:p>
        </p:txBody>
      </p:sp>
      <p:sp>
        <p:nvSpPr>
          <p:cNvPr id="18" name="object 18">
            <a:extLst>
              <a:ext uri="{FF2B5EF4-FFF2-40B4-BE49-F238E27FC236}">
                <a16:creationId xmlns:a16="http://schemas.microsoft.com/office/drawing/2014/main" id="{1F13B05B-5D76-BB15-DDC4-4387350EA4DE}"/>
              </a:ext>
            </a:extLst>
          </p:cNvPr>
          <p:cNvSpPr txBox="1"/>
          <p:nvPr/>
        </p:nvSpPr>
        <p:spPr>
          <a:xfrm>
            <a:off x="8851400" y="6286846"/>
            <a:ext cx="3478865" cy="544791"/>
          </a:xfrm>
          <a:prstGeom prst="rect">
            <a:avLst/>
          </a:prstGeom>
        </p:spPr>
        <p:txBody>
          <a:bodyPr vert="horz" wrap="square" lIns="0" tIns="26569" rIns="0" bIns="0" rtlCol="0">
            <a:spAutoFit/>
          </a:bodyPr>
          <a:lstStyle/>
          <a:p>
            <a:pPr marL="11552" marR="4621" indent="-578" defTabSz="831738">
              <a:lnSpc>
                <a:spcPts val="2101"/>
              </a:lnSpc>
              <a:spcBef>
                <a:spcPts val="208"/>
              </a:spcBef>
            </a:pPr>
            <a:r>
              <a:rPr sz="1600" kern="0" dirty="0">
                <a:solidFill>
                  <a:srgbClr val="010202"/>
                </a:solidFill>
                <a:latin typeface="League Spartan" pitchFamily="2" charset="0"/>
                <a:cs typeface="Calibri"/>
              </a:rPr>
              <a:t>May Exam &amp;Continuous Assessment May Exam &amp; Continuous Assessment</a:t>
            </a:r>
            <a:endParaRPr sz="1600" kern="0" dirty="0">
              <a:solidFill>
                <a:sysClr val="windowText" lastClr="000000"/>
              </a:solidFill>
              <a:latin typeface="League Spartan" pitchFamily="2" charset="0"/>
              <a:cs typeface="Calibri"/>
            </a:endParaRPr>
          </a:p>
        </p:txBody>
      </p:sp>
      <p:sp>
        <p:nvSpPr>
          <p:cNvPr id="19" name="object 19">
            <a:extLst>
              <a:ext uri="{FF2B5EF4-FFF2-40B4-BE49-F238E27FC236}">
                <a16:creationId xmlns:a16="http://schemas.microsoft.com/office/drawing/2014/main" id="{14B24A0F-EEA2-A74C-323F-FEC703024DEF}"/>
              </a:ext>
            </a:extLst>
          </p:cNvPr>
          <p:cNvSpPr txBox="1"/>
          <p:nvPr/>
        </p:nvSpPr>
        <p:spPr>
          <a:xfrm>
            <a:off x="7504440" y="7154690"/>
            <a:ext cx="227573" cy="822494"/>
          </a:xfrm>
          <a:prstGeom prst="rect">
            <a:avLst/>
          </a:prstGeom>
        </p:spPr>
        <p:txBody>
          <a:bodyPr vert="horz" wrap="square" lIns="0" tIns="14440" rIns="0" bIns="0" rtlCol="0">
            <a:spAutoFit/>
          </a:bodyPr>
          <a:lstStyle/>
          <a:p>
            <a:pPr marL="11552" defTabSz="831738">
              <a:lnSpc>
                <a:spcPts val="2115"/>
              </a:lnSpc>
              <a:spcBef>
                <a:spcPts val="114"/>
              </a:spcBef>
            </a:pPr>
            <a:r>
              <a:rPr sz="1774" kern="0">
                <a:solidFill>
                  <a:srgbClr val="010202"/>
                </a:solidFill>
                <a:latin typeface="League Spartan" pitchFamily="2" charset="0"/>
                <a:cs typeface="Calibri"/>
              </a:rPr>
              <a:t>5</a:t>
            </a:r>
            <a:endParaRPr sz="1774" kern="0">
              <a:solidFill>
                <a:sysClr val="windowText" lastClr="000000"/>
              </a:solidFill>
              <a:latin typeface="League Spartan" pitchFamily="2" charset="0"/>
              <a:cs typeface="Calibri"/>
            </a:endParaRPr>
          </a:p>
          <a:p>
            <a:pPr marL="12707" defTabSz="831738">
              <a:lnSpc>
                <a:spcPts val="2115"/>
              </a:lnSpc>
            </a:pPr>
            <a:r>
              <a:rPr sz="1774" kern="0">
                <a:solidFill>
                  <a:srgbClr val="010202"/>
                </a:solidFill>
                <a:latin typeface="League Spartan" pitchFamily="2" charset="0"/>
                <a:cs typeface="Calibri"/>
              </a:rPr>
              <a:t>10</a:t>
            </a:r>
            <a:endParaRPr sz="1774" kern="0">
              <a:solidFill>
                <a:sysClr val="windowText" lastClr="000000"/>
              </a:solidFill>
              <a:latin typeface="League Spartan" pitchFamily="2" charset="0"/>
              <a:cs typeface="Calibri"/>
            </a:endParaRPr>
          </a:p>
        </p:txBody>
      </p:sp>
      <p:sp>
        <p:nvSpPr>
          <p:cNvPr id="20" name="object 20">
            <a:extLst>
              <a:ext uri="{FF2B5EF4-FFF2-40B4-BE49-F238E27FC236}">
                <a16:creationId xmlns:a16="http://schemas.microsoft.com/office/drawing/2014/main" id="{BD6F5F0A-526D-4D21-8759-66F6D4F6742B}"/>
              </a:ext>
            </a:extLst>
          </p:cNvPr>
          <p:cNvSpPr txBox="1"/>
          <p:nvPr/>
        </p:nvSpPr>
        <p:spPr>
          <a:xfrm>
            <a:off x="8875830" y="7154691"/>
            <a:ext cx="2362371" cy="544791"/>
          </a:xfrm>
          <a:prstGeom prst="rect">
            <a:avLst/>
          </a:prstGeom>
        </p:spPr>
        <p:txBody>
          <a:bodyPr vert="horz" wrap="square" lIns="0" tIns="26569" rIns="0" bIns="0" rtlCol="0">
            <a:spAutoFit/>
          </a:bodyPr>
          <a:lstStyle/>
          <a:p>
            <a:pPr marL="12707" marR="4621" indent="-1733" defTabSz="831738">
              <a:lnSpc>
                <a:spcPts val="2101"/>
              </a:lnSpc>
              <a:spcBef>
                <a:spcPts val="208"/>
              </a:spcBef>
            </a:pPr>
            <a:r>
              <a:rPr sz="1600" kern="0" dirty="0">
                <a:solidFill>
                  <a:srgbClr val="010202"/>
                </a:solidFill>
                <a:latin typeface="League Spartan" pitchFamily="2" charset="0"/>
                <a:cs typeface="Calibri"/>
              </a:rPr>
              <a:t>Assessment &amp; May Exam Continuous Assessment</a:t>
            </a:r>
            <a:endParaRPr sz="1600" kern="0" dirty="0">
              <a:solidFill>
                <a:sysClr val="windowText" lastClr="000000"/>
              </a:solidFill>
              <a:latin typeface="League Spartan" pitchFamily="2" charset="0"/>
              <a:cs typeface="Calibri"/>
            </a:endParaRPr>
          </a:p>
        </p:txBody>
      </p:sp>
      <p:sp>
        <p:nvSpPr>
          <p:cNvPr id="21" name="object 21">
            <a:extLst>
              <a:ext uri="{FF2B5EF4-FFF2-40B4-BE49-F238E27FC236}">
                <a16:creationId xmlns:a16="http://schemas.microsoft.com/office/drawing/2014/main" id="{DC132266-2013-1838-BB44-1A325EEB4B6C}"/>
              </a:ext>
            </a:extLst>
          </p:cNvPr>
          <p:cNvSpPr txBox="1"/>
          <p:nvPr/>
        </p:nvSpPr>
        <p:spPr>
          <a:xfrm>
            <a:off x="992221" y="7994509"/>
            <a:ext cx="2208179" cy="287604"/>
          </a:xfrm>
          <a:prstGeom prst="rect">
            <a:avLst/>
          </a:prstGeom>
        </p:spPr>
        <p:txBody>
          <a:bodyPr vert="horz" wrap="square" lIns="0" tIns="14440" rIns="0" bIns="0" rtlCol="0">
            <a:spAutoFit/>
          </a:bodyPr>
          <a:lstStyle/>
          <a:p>
            <a:pPr marL="11552" defTabSz="831738">
              <a:spcBef>
                <a:spcPts val="114"/>
              </a:spcBef>
            </a:pPr>
            <a:r>
              <a:rPr sz="1774" kern="0" dirty="0">
                <a:solidFill>
                  <a:srgbClr val="010202"/>
                </a:solidFill>
                <a:latin typeface="League Spartan" pitchFamily="2" charset="0"/>
                <a:cs typeface="Calibri"/>
              </a:rPr>
              <a:t>Semester 6</a:t>
            </a:r>
            <a:endParaRPr sz="1774" kern="0" dirty="0">
              <a:solidFill>
                <a:sysClr val="windowText" lastClr="000000"/>
              </a:solidFill>
              <a:latin typeface="League Spartan" pitchFamily="2" charset="0"/>
              <a:cs typeface="Calibri"/>
            </a:endParaRPr>
          </a:p>
        </p:txBody>
      </p:sp>
      <p:sp>
        <p:nvSpPr>
          <p:cNvPr id="22" name="object 22">
            <a:extLst>
              <a:ext uri="{FF2B5EF4-FFF2-40B4-BE49-F238E27FC236}">
                <a16:creationId xmlns:a16="http://schemas.microsoft.com/office/drawing/2014/main" id="{5F76C637-2594-3EA2-B17B-CE43A73F9BCB}"/>
              </a:ext>
            </a:extLst>
          </p:cNvPr>
          <p:cNvSpPr txBox="1"/>
          <p:nvPr/>
        </p:nvSpPr>
        <p:spPr>
          <a:xfrm>
            <a:off x="7504006" y="8527795"/>
            <a:ext cx="144399" cy="287604"/>
          </a:xfrm>
          <a:prstGeom prst="rect">
            <a:avLst/>
          </a:prstGeom>
        </p:spPr>
        <p:txBody>
          <a:bodyPr vert="horz" wrap="square" lIns="0" tIns="14440" rIns="0" bIns="0" rtlCol="0">
            <a:spAutoFit/>
          </a:bodyPr>
          <a:lstStyle/>
          <a:p>
            <a:pPr marL="11552" defTabSz="831738">
              <a:spcBef>
                <a:spcPts val="114"/>
              </a:spcBef>
            </a:pPr>
            <a:r>
              <a:rPr sz="1774" kern="0" spc="-45">
                <a:solidFill>
                  <a:srgbClr val="010202"/>
                </a:solidFill>
                <a:latin typeface="Calibri"/>
                <a:cs typeface="Calibri"/>
              </a:rPr>
              <a:t>5</a:t>
            </a:r>
            <a:endParaRPr sz="1774" kern="0">
              <a:solidFill>
                <a:sysClr val="windowText" lastClr="000000"/>
              </a:solidFill>
              <a:latin typeface="Calibri"/>
              <a:cs typeface="Calibri"/>
            </a:endParaRPr>
          </a:p>
        </p:txBody>
      </p:sp>
      <p:sp>
        <p:nvSpPr>
          <p:cNvPr id="23" name="object 23">
            <a:extLst>
              <a:ext uri="{FF2B5EF4-FFF2-40B4-BE49-F238E27FC236}">
                <a16:creationId xmlns:a16="http://schemas.microsoft.com/office/drawing/2014/main" id="{6F9C1725-02B2-1EBE-644B-67B53105EFD0}"/>
              </a:ext>
            </a:extLst>
          </p:cNvPr>
          <p:cNvSpPr txBox="1"/>
          <p:nvPr/>
        </p:nvSpPr>
        <p:spPr>
          <a:xfrm>
            <a:off x="992221" y="8527795"/>
            <a:ext cx="6655649" cy="1071152"/>
          </a:xfrm>
          <a:prstGeom prst="rect">
            <a:avLst/>
          </a:prstGeom>
        </p:spPr>
        <p:txBody>
          <a:bodyPr vert="horz" wrap="square" lIns="0" tIns="14440" rIns="0" bIns="0" rtlCol="0">
            <a:spAutoFit/>
          </a:bodyPr>
          <a:lstStyle/>
          <a:p>
            <a:pPr marL="181943" indent="-170391" defTabSz="831738">
              <a:lnSpc>
                <a:spcPts val="2115"/>
              </a:lnSpc>
              <a:spcBef>
                <a:spcPts val="114"/>
              </a:spcBef>
              <a:buFontTx/>
              <a:buChar char="•"/>
              <a:tabLst>
                <a:tab pos="181943" algn="l"/>
              </a:tabLst>
            </a:pPr>
            <a:r>
              <a:rPr sz="1600" kern="0" dirty="0">
                <a:solidFill>
                  <a:srgbClr val="010202"/>
                </a:solidFill>
                <a:latin typeface="League Spartan" pitchFamily="2" charset="0"/>
                <a:cs typeface="Calibri"/>
              </a:rPr>
              <a:t>Practice of Claims and Loss Adjusting (Theory &amp; Practice)</a:t>
            </a:r>
            <a:endParaRPr sz="1600" kern="0" dirty="0">
              <a:solidFill>
                <a:sysClr val="windowText" lastClr="000000"/>
              </a:solidFill>
              <a:latin typeface="League Spartan" pitchFamily="2" charset="0"/>
              <a:cs typeface="Calibri"/>
            </a:endParaRPr>
          </a:p>
          <a:p>
            <a:pPr marL="238547" indent="-226994" defTabSz="831738">
              <a:lnSpc>
                <a:spcPts val="2101"/>
              </a:lnSpc>
              <a:buClr>
                <a:srgbClr val="010202"/>
              </a:buClr>
              <a:buFontTx/>
              <a:buChar char="•"/>
              <a:tabLst>
                <a:tab pos="238547" algn="l"/>
              </a:tabLst>
            </a:pPr>
            <a:r>
              <a:rPr sz="1600" b="1" kern="0" dirty="0">
                <a:solidFill>
                  <a:srgbClr val="337AB7"/>
                </a:solidFill>
                <a:latin typeface="League Spartan" pitchFamily="2" charset="0"/>
                <a:cs typeface="Calibri"/>
              </a:rPr>
              <a:t>OR</a:t>
            </a:r>
            <a:r>
              <a:rPr sz="1600" kern="0" dirty="0">
                <a:solidFill>
                  <a:srgbClr val="337AB7"/>
                </a:solidFill>
                <a:latin typeface="League Spartan" pitchFamily="2" charset="0"/>
                <a:cs typeface="Calibri"/>
              </a:rPr>
              <a:t> </a:t>
            </a:r>
            <a:r>
              <a:rPr sz="1600" kern="0" dirty="0">
                <a:solidFill>
                  <a:srgbClr val="010202"/>
                </a:solidFill>
                <a:latin typeface="League Spartan" pitchFamily="2" charset="0"/>
                <a:cs typeface="Calibri"/>
              </a:rPr>
              <a:t>Practice of General Insurance Broking (Theory &amp; Practice)</a:t>
            </a:r>
            <a:endParaRPr sz="1600" kern="0" dirty="0">
              <a:solidFill>
                <a:sysClr val="windowText" lastClr="000000"/>
              </a:solidFill>
              <a:latin typeface="League Spartan" pitchFamily="2" charset="0"/>
              <a:cs typeface="Calibri"/>
            </a:endParaRPr>
          </a:p>
          <a:p>
            <a:pPr marL="238547" indent="-226994" defTabSz="831738">
              <a:lnSpc>
                <a:spcPts val="2101"/>
              </a:lnSpc>
              <a:buClr>
                <a:srgbClr val="010202"/>
              </a:buClr>
              <a:buFontTx/>
              <a:buChar char="•"/>
              <a:tabLst>
                <a:tab pos="238547" algn="l"/>
                <a:tab pos="6522792" algn="l"/>
              </a:tabLst>
            </a:pPr>
            <a:r>
              <a:rPr sz="1600" b="1" kern="0" dirty="0">
                <a:solidFill>
                  <a:srgbClr val="337AB7"/>
                </a:solidFill>
                <a:latin typeface="League Spartan" pitchFamily="2" charset="0"/>
                <a:cs typeface="Calibri"/>
              </a:rPr>
              <a:t>OR</a:t>
            </a:r>
            <a:r>
              <a:rPr sz="1600" kern="0" dirty="0">
                <a:solidFill>
                  <a:srgbClr val="337AB7"/>
                </a:solidFill>
                <a:latin typeface="League Spartan" pitchFamily="2" charset="0"/>
                <a:cs typeface="Calibri"/>
              </a:rPr>
              <a:t> </a:t>
            </a:r>
            <a:r>
              <a:rPr sz="1600" kern="0" dirty="0">
                <a:solidFill>
                  <a:srgbClr val="010202"/>
                </a:solidFill>
                <a:latin typeface="League Spartan" pitchFamily="2" charset="0"/>
                <a:cs typeface="Calibri"/>
              </a:rPr>
              <a:t>Practice of Risk Control and Underwriting (Theory &amp; Practice)	5</a:t>
            </a:r>
            <a:endParaRPr sz="1600" kern="0" dirty="0">
              <a:solidFill>
                <a:sysClr val="windowText" lastClr="000000"/>
              </a:solidFill>
              <a:latin typeface="League Spartan" pitchFamily="2" charset="0"/>
              <a:cs typeface="Calibri"/>
            </a:endParaRPr>
          </a:p>
          <a:p>
            <a:pPr marL="238547" indent="-226994" defTabSz="831738">
              <a:lnSpc>
                <a:spcPts val="2115"/>
              </a:lnSpc>
              <a:buClr>
                <a:srgbClr val="010202"/>
              </a:buClr>
              <a:buFontTx/>
              <a:buChar char="•"/>
              <a:tabLst>
                <a:tab pos="238547" algn="l"/>
              </a:tabLst>
            </a:pPr>
            <a:r>
              <a:rPr sz="1600" b="1" kern="0" dirty="0">
                <a:solidFill>
                  <a:srgbClr val="337AB7"/>
                </a:solidFill>
                <a:latin typeface="League Spartan" pitchFamily="2" charset="0"/>
                <a:cs typeface="Calibri"/>
              </a:rPr>
              <a:t>OR</a:t>
            </a:r>
            <a:r>
              <a:rPr sz="1600" kern="0" dirty="0">
                <a:solidFill>
                  <a:srgbClr val="337AB7"/>
                </a:solidFill>
                <a:latin typeface="League Spartan" pitchFamily="2" charset="0"/>
                <a:cs typeface="Calibri"/>
              </a:rPr>
              <a:t> </a:t>
            </a:r>
            <a:r>
              <a:rPr sz="1600" kern="0" dirty="0">
                <a:solidFill>
                  <a:srgbClr val="010202"/>
                </a:solidFill>
                <a:latin typeface="League Spartan" pitchFamily="2" charset="0"/>
                <a:cs typeface="Calibri"/>
              </a:rPr>
              <a:t>QFA Financial Advice</a:t>
            </a:r>
            <a:endParaRPr sz="1600" kern="0" dirty="0">
              <a:solidFill>
                <a:sysClr val="windowText" lastClr="000000"/>
              </a:solidFill>
              <a:latin typeface="League Spartan" pitchFamily="2" charset="0"/>
              <a:cs typeface="Calibri"/>
            </a:endParaRPr>
          </a:p>
        </p:txBody>
      </p:sp>
      <p:sp>
        <p:nvSpPr>
          <p:cNvPr id="24" name="object 24">
            <a:extLst>
              <a:ext uri="{FF2B5EF4-FFF2-40B4-BE49-F238E27FC236}">
                <a16:creationId xmlns:a16="http://schemas.microsoft.com/office/drawing/2014/main" id="{01AC2BF3-E199-3BB7-85D0-DC0C3370ACA4}"/>
              </a:ext>
            </a:extLst>
          </p:cNvPr>
          <p:cNvSpPr txBox="1"/>
          <p:nvPr/>
        </p:nvSpPr>
        <p:spPr>
          <a:xfrm>
            <a:off x="8875396" y="8527795"/>
            <a:ext cx="4044333" cy="260802"/>
          </a:xfrm>
          <a:prstGeom prst="rect">
            <a:avLst/>
          </a:prstGeom>
        </p:spPr>
        <p:txBody>
          <a:bodyPr vert="horz" wrap="square" lIns="0" tIns="14440" rIns="0" bIns="0" rtlCol="0">
            <a:spAutoFit/>
          </a:bodyPr>
          <a:lstStyle/>
          <a:p>
            <a:pPr marL="11552" defTabSz="831738">
              <a:spcBef>
                <a:spcPts val="114"/>
              </a:spcBef>
            </a:pPr>
            <a:r>
              <a:rPr sz="1600" kern="0" dirty="0">
                <a:solidFill>
                  <a:srgbClr val="010202"/>
                </a:solidFill>
                <a:latin typeface="League Spartan" pitchFamily="2" charset="0"/>
                <a:cs typeface="Calibri"/>
              </a:rPr>
              <a:t>September Exam &amp;Continuous Assessment</a:t>
            </a:r>
            <a:endParaRPr sz="1600" kern="0" dirty="0">
              <a:solidFill>
                <a:sysClr val="windowText" lastClr="000000"/>
              </a:solidFill>
              <a:latin typeface="League Spartan" pitchFamily="2" charset="0"/>
              <a:cs typeface="Calibri"/>
            </a:endParaRPr>
          </a:p>
        </p:txBody>
      </p:sp>
      <p:sp>
        <p:nvSpPr>
          <p:cNvPr id="25" name="object 25">
            <a:extLst>
              <a:ext uri="{FF2B5EF4-FFF2-40B4-BE49-F238E27FC236}">
                <a16:creationId xmlns:a16="http://schemas.microsoft.com/office/drawing/2014/main" id="{C205BDF0-1609-0BF1-70FC-B5F214DBAF36}"/>
              </a:ext>
            </a:extLst>
          </p:cNvPr>
          <p:cNvSpPr txBox="1"/>
          <p:nvPr/>
        </p:nvSpPr>
        <p:spPr>
          <a:xfrm>
            <a:off x="8874938" y="9061310"/>
            <a:ext cx="4044333" cy="260802"/>
          </a:xfrm>
          <a:prstGeom prst="rect">
            <a:avLst/>
          </a:prstGeom>
        </p:spPr>
        <p:txBody>
          <a:bodyPr vert="horz" wrap="square" lIns="0" tIns="14440" rIns="0" bIns="0" rtlCol="0">
            <a:spAutoFit/>
          </a:bodyPr>
          <a:lstStyle/>
          <a:p>
            <a:pPr marL="11552" defTabSz="831738">
              <a:spcBef>
                <a:spcPts val="114"/>
              </a:spcBef>
            </a:pPr>
            <a:r>
              <a:rPr sz="1600" kern="0" dirty="0">
                <a:solidFill>
                  <a:srgbClr val="010202"/>
                </a:solidFill>
                <a:latin typeface="League Spartan" pitchFamily="2" charset="0"/>
                <a:cs typeface="Calibri"/>
              </a:rPr>
              <a:t>September Exam &amp;Continuous Assessment</a:t>
            </a:r>
            <a:endParaRPr sz="1600" kern="0" dirty="0">
              <a:solidFill>
                <a:sysClr val="windowText" lastClr="000000"/>
              </a:solidFill>
              <a:latin typeface="League Spartan" pitchFamily="2" charset="0"/>
              <a:cs typeface="Calibri"/>
            </a:endParaRPr>
          </a:p>
        </p:txBody>
      </p:sp>
      <p:pic>
        <p:nvPicPr>
          <p:cNvPr id="26" name="object 26">
            <a:extLst>
              <a:ext uri="{FF2B5EF4-FFF2-40B4-BE49-F238E27FC236}">
                <a16:creationId xmlns:a16="http://schemas.microsoft.com/office/drawing/2014/main" id="{5E4B9881-A00F-CC08-7741-A478684A4B53}"/>
              </a:ext>
            </a:extLst>
          </p:cNvPr>
          <p:cNvPicPr/>
          <p:nvPr/>
        </p:nvPicPr>
        <p:blipFill>
          <a:blip r:embed="rId3" cstate="print"/>
          <a:stretch>
            <a:fillRect/>
          </a:stretch>
        </p:blipFill>
        <p:spPr>
          <a:xfrm>
            <a:off x="14456057" y="4875359"/>
            <a:ext cx="1559381" cy="1559390"/>
          </a:xfrm>
          <a:prstGeom prst="rect">
            <a:avLst/>
          </a:prstGeom>
        </p:spPr>
      </p:pic>
    </p:spTree>
    <p:extLst>
      <p:ext uri="{BB962C8B-B14F-4D97-AF65-F5344CB8AC3E}">
        <p14:creationId xmlns:p14="http://schemas.microsoft.com/office/powerpoint/2010/main" val="197161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D5294-9F49-02B0-115A-0E313E0795E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B8C4E46-80A6-28B9-5A22-9AB803603E35}"/>
              </a:ext>
            </a:extLst>
          </p:cNvPr>
          <p:cNvSpPr txBox="1">
            <a:spLocks noGrp="1"/>
          </p:cNvSpPr>
          <p:nvPr>
            <p:ph type="title"/>
          </p:nvPr>
        </p:nvSpPr>
        <p:spPr>
          <a:xfrm>
            <a:off x="945927" y="457179"/>
            <a:ext cx="14744219" cy="1396076"/>
          </a:xfrm>
          <a:prstGeom prst="rect">
            <a:avLst/>
          </a:prstGeom>
        </p:spPr>
        <p:txBody>
          <a:bodyPr vert="horz" wrap="square" lIns="0" tIns="10974" rIns="0" bIns="0" rtlCol="0">
            <a:spAutoFit/>
          </a:bodyPr>
          <a:lstStyle/>
          <a:p>
            <a:pPr marL="11552">
              <a:lnSpc>
                <a:spcPts val="5403"/>
              </a:lnSpc>
              <a:spcBef>
                <a:spcPts val="86"/>
              </a:spcBef>
            </a:pPr>
            <a:r>
              <a:rPr b="1">
                <a:latin typeface="League Spartan" pitchFamily="2" charset="0"/>
              </a:rPr>
              <a:t>Syllabus</a:t>
            </a:r>
          </a:p>
          <a:p>
            <a:pPr marL="11552">
              <a:lnSpc>
                <a:spcPts val="5403"/>
              </a:lnSpc>
            </a:pPr>
            <a:r>
              <a:rPr>
                <a:latin typeface="League Spartan" pitchFamily="2" charset="0"/>
              </a:rPr>
              <a:t>3 Semesters per year</a:t>
            </a:r>
          </a:p>
        </p:txBody>
      </p:sp>
      <p:sp>
        <p:nvSpPr>
          <p:cNvPr id="3" name="object 3">
            <a:extLst>
              <a:ext uri="{FF2B5EF4-FFF2-40B4-BE49-F238E27FC236}">
                <a16:creationId xmlns:a16="http://schemas.microsoft.com/office/drawing/2014/main" id="{07E9B025-0D71-49D7-CD4D-B792A2885F12}"/>
              </a:ext>
            </a:extLst>
          </p:cNvPr>
          <p:cNvSpPr/>
          <p:nvPr/>
        </p:nvSpPr>
        <p:spPr>
          <a:xfrm>
            <a:off x="10868559" y="4478794"/>
            <a:ext cx="1433595" cy="4077834"/>
          </a:xfrm>
          <a:custGeom>
            <a:avLst/>
            <a:gdLst/>
            <a:ahLst/>
            <a:cxnLst/>
            <a:rect l="l" t="t" r="r" b="b"/>
            <a:pathLst>
              <a:path w="1576069" h="4483100">
                <a:moveTo>
                  <a:pt x="1131184" y="0"/>
                </a:moveTo>
                <a:lnTo>
                  <a:pt x="1100813" y="12700"/>
                </a:lnTo>
                <a:lnTo>
                  <a:pt x="1071560" y="25400"/>
                </a:lnTo>
                <a:lnTo>
                  <a:pt x="1031091" y="50800"/>
                </a:lnTo>
                <a:lnTo>
                  <a:pt x="991260" y="88900"/>
                </a:lnTo>
                <a:lnTo>
                  <a:pt x="952075" y="114300"/>
                </a:lnTo>
                <a:lnTo>
                  <a:pt x="913548" y="152400"/>
                </a:lnTo>
                <a:lnTo>
                  <a:pt x="875689" y="190500"/>
                </a:lnTo>
                <a:lnTo>
                  <a:pt x="838507" y="215900"/>
                </a:lnTo>
                <a:lnTo>
                  <a:pt x="802013" y="254000"/>
                </a:lnTo>
                <a:lnTo>
                  <a:pt x="766217" y="292100"/>
                </a:lnTo>
                <a:lnTo>
                  <a:pt x="731129" y="330200"/>
                </a:lnTo>
                <a:lnTo>
                  <a:pt x="696758" y="368300"/>
                </a:lnTo>
                <a:lnTo>
                  <a:pt x="663116" y="406400"/>
                </a:lnTo>
                <a:lnTo>
                  <a:pt x="630212" y="444500"/>
                </a:lnTo>
                <a:lnTo>
                  <a:pt x="598057" y="482600"/>
                </a:lnTo>
                <a:lnTo>
                  <a:pt x="566659" y="520700"/>
                </a:lnTo>
                <a:lnTo>
                  <a:pt x="536031" y="558800"/>
                </a:lnTo>
                <a:lnTo>
                  <a:pt x="506181" y="596900"/>
                </a:lnTo>
                <a:lnTo>
                  <a:pt x="477119" y="635000"/>
                </a:lnTo>
                <a:lnTo>
                  <a:pt x="448857" y="685800"/>
                </a:lnTo>
                <a:lnTo>
                  <a:pt x="421403" y="723900"/>
                </a:lnTo>
                <a:lnTo>
                  <a:pt x="394769" y="774700"/>
                </a:lnTo>
                <a:lnTo>
                  <a:pt x="368964" y="812800"/>
                </a:lnTo>
                <a:lnTo>
                  <a:pt x="343674" y="850900"/>
                </a:lnTo>
                <a:lnTo>
                  <a:pt x="319234" y="901700"/>
                </a:lnTo>
                <a:lnTo>
                  <a:pt x="295648" y="952500"/>
                </a:lnTo>
                <a:lnTo>
                  <a:pt x="272921" y="990600"/>
                </a:lnTo>
                <a:lnTo>
                  <a:pt x="251057" y="1041400"/>
                </a:lnTo>
                <a:lnTo>
                  <a:pt x="230061" y="1079500"/>
                </a:lnTo>
                <a:lnTo>
                  <a:pt x="209940" y="1130300"/>
                </a:lnTo>
                <a:lnTo>
                  <a:pt x="190696" y="1181100"/>
                </a:lnTo>
                <a:lnTo>
                  <a:pt x="172336" y="1231900"/>
                </a:lnTo>
                <a:lnTo>
                  <a:pt x="154864" y="1270000"/>
                </a:lnTo>
                <a:lnTo>
                  <a:pt x="138285" y="1320800"/>
                </a:lnTo>
                <a:lnTo>
                  <a:pt x="122604" y="1371600"/>
                </a:lnTo>
                <a:lnTo>
                  <a:pt x="107826" y="1422400"/>
                </a:lnTo>
                <a:lnTo>
                  <a:pt x="93956" y="1473200"/>
                </a:lnTo>
                <a:lnTo>
                  <a:pt x="80998" y="1524000"/>
                </a:lnTo>
                <a:lnTo>
                  <a:pt x="68958" y="1562100"/>
                </a:lnTo>
                <a:lnTo>
                  <a:pt x="57840" y="1612900"/>
                </a:lnTo>
                <a:lnTo>
                  <a:pt x="47650" y="1663700"/>
                </a:lnTo>
                <a:lnTo>
                  <a:pt x="38391" y="1714500"/>
                </a:lnTo>
                <a:lnTo>
                  <a:pt x="30070" y="1765300"/>
                </a:lnTo>
                <a:lnTo>
                  <a:pt x="22691" y="1816100"/>
                </a:lnTo>
                <a:lnTo>
                  <a:pt x="16454" y="1866900"/>
                </a:lnTo>
                <a:lnTo>
                  <a:pt x="11217" y="1917700"/>
                </a:lnTo>
                <a:lnTo>
                  <a:pt x="6981" y="1968500"/>
                </a:lnTo>
                <a:lnTo>
                  <a:pt x="3742" y="2019300"/>
                </a:lnTo>
                <a:lnTo>
                  <a:pt x="1500" y="2070100"/>
                </a:lnTo>
                <a:lnTo>
                  <a:pt x="253" y="2120900"/>
                </a:lnTo>
                <a:lnTo>
                  <a:pt x="63" y="2159000"/>
                </a:lnTo>
                <a:lnTo>
                  <a:pt x="0" y="2171700"/>
                </a:lnTo>
                <a:lnTo>
                  <a:pt x="738" y="2222500"/>
                </a:lnTo>
                <a:lnTo>
                  <a:pt x="2467" y="2260600"/>
                </a:lnTo>
                <a:lnTo>
                  <a:pt x="5184" y="2311400"/>
                </a:lnTo>
                <a:lnTo>
                  <a:pt x="8889" y="2362200"/>
                </a:lnTo>
                <a:lnTo>
                  <a:pt x="13579" y="2413000"/>
                </a:lnTo>
                <a:lnTo>
                  <a:pt x="19254" y="2463800"/>
                </a:lnTo>
                <a:lnTo>
                  <a:pt x="25911" y="2514600"/>
                </a:lnTo>
                <a:lnTo>
                  <a:pt x="33549" y="2565400"/>
                </a:lnTo>
                <a:lnTo>
                  <a:pt x="42167" y="2616200"/>
                </a:lnTo>
                <a:lnTo>
                  <a:pt x="51763" y="2667000"/>
                </a:lnTo>
                <a:lnTo>
                  <a:pt x="62335" y="2705100"/>
                </a:lnTo>
                <a:lnTo>
                  <a:pt x="73881" y="2755900"/>
                </a:lnTo>
                <a:lnTo>
                  <a:pt x="86402" y="2806700"/>
                </a:lnTo>
                <a:lnTo>
                  <a:pt x="99893" y="2857500"/>
                </a:lnTo>
                <a:lnTo>
                  <a:pt x="114463" y="2908300"/>
                </a:lnTo>
                <a:lnTo>
                  <a:pt x="130372" y="2946400"/>
                </a:lnTo>
                <a:lnTo>
                  <a:pt x="147561" y="2997200"/>
                </a:lnTo>
                <a:lnTo>
                  <a:pt x="165975" y="3048000"/>
                </a:lnTo>
                <a:lnTo>
                  <a:pt x="185554" y="3086100"/>
                </a:lnTo>
                <a:lnTo>
                  <a:pt x="206242" y="3136900"/>
                </a:lnTo>
                <a:lnTo>
                  <a:pt x="227981" y="3175000"/>
                </a:lnTo>
                <a:lnTo>
                  <a:pt x="250714" y="3225800"/>
                </a:lnTo>
                <a:lnTo>
                  <a:pt x="274383" y="3263900"/>
                </a:lnTo>
                <a:lnTo>
                  <a:pt x="298931" y="3302000"/>
                </a:lnTo>
                <a:lnTo>
                  <a:pt x="324300" y="3352800"/>
                </a:lnTo>
                <a:lnTo>
                  <a:pt x="350433" y="3390900"/>
                </a:lnTo>
                <a:lnTo>
                  <a:pt x="377271" y="3429000"/>
                </a:lnTo>
                <a:lnTo>
                  <a:pt x="404759" y="3479800"/>
                </a:lnTo>
                <a:lnTo>
                  <a:pt x="432838" y="3517900"/>
                </a:lnTo>
                <a:lnTo>
                  <a:pt x="461450" y="3556000"/>
                </a:lnTo>
                <a:lnTo>
                  <a:pt x="490539" y="3594100"/>
                </a:lnTo>
                <a:lnTo>
                  <a:pt x="520046" y="3632200"/>
                </a:lnTo>
                <a:lnTo>
                  <a:pt x="549915" y="3683000"/>
                </a:lnTo>
                <a:lnTo>
                  <a:pt x="580087" y="3721100"/>
                </a:lnTo>
                <a:lnTo>
                  <a:pt x="610506" y="3759200"/>
                </a:lnTo>
                <a:lnTo>
                  <a:pt x="643982" y="3797300"/>
                </a:lnTo>
                <a:lnTo>
                  <a:pt x="677807" y="3835400"/>
                </a:lnTo>
                <a:lnTo>
                  <a:pt x="712027" y="3873500"/>
                </a:lnTo>
                <a:lnTo>
                  <a:pt x="746687" y="3911600"/>
                </a:lnTo>
                <a:lnTo>
                  <a:pt x="781831" y="3949700"/>
                </a:lnTo>
                <a:lnTo>
                  <a:pt x="817504" y="3987800"/>
                </a:lnTo>
                <a:lnTo>
                  <a:pt x="853751" y="4025900"/>
                </a:lnTo>
                <a:lnTo>
                  <a:pt x="890616" y="4064000"/>
                </a:lnTo>
                <a:lnTo>
                  <a:pt x="928145" y="4089400"/>
                </a:lnTo>
                <a:lnTo>
                  <a:pt x="966382" y="4127500"/>
                </a:lnTo>
                <a:lnTo>
                  <a:pt x="1005373" y="4152900"/>
                </a:lnTo>
                <a:lnTo>
                  <a:pt x="1045161" y="4191000"/>
                </a:lnTo>
                <a:lnTo>
                  <a:pt x="1085792" y="4216400"/>
                </a:lnTo>
                <a:lnTo>
                  <a:pt x="1127310" y="4254500"/>
                </a:lnTo>
                <a:lnTo>
                  <a:pt x="1169761" y="4279900"/>
                </a:lnTo>
                <a:lnTo>
                  <a:pt x="1213189" y="4305300"/>
                </a:lnTo>
                <a:lnTo>
                  <a:pt x="1257638" y="4330700"/>
                </a:lnTo>
                <a:lnTo>
                  <a:pt x="1303154" y="4356100"/>
                </a:lnTo>
                <a:lnTo>
                  <a:pt x="1349782" y="4381500"/>
                </a:lnTo>
                <a:lnTo>
                  <a:pt x="1376664" y="4406900"/>
                </a:lnTo>
                <a:lnTo>
                  <a:pt x="1458396" y="4445000"/>
                </a:lnTo>
                <a:lnTo>
                  <a:pt x="1488960" y="4457700"/>
                </a:lnTo>
                <a:lnTo>
                  <a:pt x="1520181" y="4483100"/>
                </a:lnTo>
                <a:lnTo>
                  <a:pt x="1548640" y="4483100"/>
                </a:lnTo>
                <a:lnTo>
                  <a:pt x="1570917" y="4470400"/>
                </a:lnTo>
                <a:lnTo>
                  <a:pt x="1575465" y="4445000"/>
                </a:lnTo>
                <a:lnTo>
                  <a:pt x="1562337" y="4432300"/>
                </a:lnTo>
                <a:lnTo>
                  <a:pt x="1537573" y="4406900"/>
                </a:lnTo>
                <a:lnTo>
                  <a:pt x="1507212" y="4394200"/>
                </a:lnTo>
                <a:lnTo>
                  <a:pt x="1261700" y="4241800"/>
                </a:lnTo>
                <a:lnTo>
                  <a:pt x="1221662" y="4203700"/>
                </a:lnTo>
                <a:lnTo>
                  <a:pt x="1182311" y="4178300"/>
                </a:lnTo>
                <a:lnTo>
                  <a:pt x="1143814" y="4152900"/>
                </a:lnTo>
                <a:lnTo>
                  <a:pt x="1106332" y="4114800"/>
                </a:lnTo>
                <a:lnTo>
                  <a:pt x="1070031" y="4089400"/>
                </a:lnTo>
                <a:lnTo>
                  <a:pt x="1057987" y="4076700"/>
                </a:lnTo>
                <a:lnTo>
                  <a:pt x="1045995" y="4076700"/>
                </a:lnTo>
                <a:lnTo>
                  <a:pt x="1022179" y="4051300"/>
                </a:lnTo>
                <a:lnTo>
                  <a:pt x="1012295" y="4051300"/>
                </a:lnTo>
                <a:lnTo>
                  <a:pt x="999324" y="4038600"/>
                </a:lnTo>
                <a:lnTo>
                  <a:pt x="992852" y="4025900"/>
                </a:lnTo>
                <a:lnTo>
                  <a:pt x="986400" y="4025900"/>
                </a:lnTo>
                <a:lnTo>
                  <a:pt x="962710" y="4000500"/>
                </a:lnTo>
                <a:lnTo>
                  <a:pt x="939276" y="3987800"/>
                </a:lnTo>
                <a:lnTo>
                  <a:pt x="916102" y="3962400"/>
                </a:lnTo>
                <a:lnTo>
                  <a:pt x="893189" y="3937000"/>
                </a:lnTo>
                <a:lnTo>
                  <a:pt x="859458" y="3898900"/>
                </a:lnTo>
                <a:lnTo>
                  <a:pt x="829054" y="3873500"/>
                </a:lnTo>
                <a:lnTo>
                  <a:pt x="771184" y="3797300"/>
                </a:lnTo>
                <a:lnTo>
                  <a:pt x="740198" y="3759200"/>
                </a:lnTo>
                <a:lnTo>
                  <a:pt x="720255" y="3733800"/>
                </a:lnTo>
                <a:lnTo>
                  <a:pt x="700587" y="3708400"/>
                </a:lnTo>
                <a:lnTo>
                  <a:pt x="681194" y="3683000"/>
                </a:lnTo>
                <a:lnTo>
                  <a:pt x="662075" y="3670300"/>
                </a:lnTo>
                <a:lnTo>
                  <a:pt x="643237" y="3644900"/>
                </a:lnTo>
                <a:lnTo>
                  <a:pt x="633920" y="3632200"/>
                </a:lnTo>
                <a:lnTo>
                  <a:pt x="624673" y="3619500"/>
                </a:lnTo>
                <a:lnTo>
                  <a:pt x="616515" y="3606800"/>
                </a:lnTo>
                <a:lnTo>
                  <a:pt x="605051" y="3594100"/>
                </a:lnTo>
                <a:lnTo>
                  <a:pt x="599711" y="3581400"/>
                </a:lnTo>
                <a:lnTo>
                  <a:pt x="594810" y="3581400"/>
                </a:lnTo>
                <a:lnTo>
                  <a:pt x="568428" y="3530600"/>
                </a:lnTo>
                <a:lnTo>
                  <a:pt x="545378" y="3492500"/>
                </a:lnTo>
                <a:lnTo>
                  <a:pt x="523936" y="3454400"/>
                </a:lnTo>
                <a:lnTo>
                  <a:pt x="502378" y="3403600"/>
                </a:lnTo>
                <a:lnTo>
                  <a:pt x="478981" y="3365500"/>
                </a:lnTo>
                <a:lnTo>
                  <a:pt x="454857" y="3327400"/>
                </a:lnTo>
                <a:lnTo>
                  <a:pt x="431531" y="3276600"/>
                </a:lnTo>
                <a:lnTo>
                  <a:pt x="409015" y="3238500"/>
                </a:lnTo>
                <a:lnTo>
                  <a:pt x="387318" y="3187700"/>
                </a:lnTo>
                <a:lnTo>
                  <a:pt x="366451" y="3149600"/>
                </a:lnTo>
                <a:lnTo>
                  <a:pt x="353492" y="3124200"/>
                </a:lnTo>
                <a:lnTo>
                  <a:pt x="340879" y="3086100"/>
                </a:lnTo>
                <a:lnTo>
                  <a:pt x="328618" y="3060700"/>
                </a:lnTo>
                <a:lnTo>
                  <a:pt x="316714" y="3035300"/>
                </a:lnTo>
                <a:lnTo>
                  <a:pt x="311052" y="3022600"/>
                </a:lnTo>
                <a:lnTo>
                  <a:pt x="305468" y="3009900"/>
                </a:lnTo>
                <a:lnTo>
                  <a:pt x="300589" y="2997200"/>
                </a:lnTo>
                <a:lnTo>
                  <a:pt x="300987" y="2997200"/>
                </a:lnTo>
                <a:lnTo>
                  <a:pt x="295142" y="2971800"/>
                </a:lnTo>
                <a:lnTo>
                  <a:pt x="278087" y="2933700"/>
                </a:lnTo>
                <a:lnTo>
                  <a:pt x="263074" y="2882900"/>
                </a:lnTo>
                <a:lnTo>
                  <a:pt x="249863" y="2832100"/>
                </a:lnTo>
                <a:lnTo>
                  <a:pt x="238240" y="2781300"/>
                </a:lnTo>
                <a:lnTo>
                  <a:pt x="227997" y="2743200"/>
                </a:lnTo>
                <a:lnTo>
                  <a:pt x="218922" y="2692400"/>
                </a:lnTo>
                <a:lnTo>
                  <a:pt x="210805" y="2641600"/>
                </a:lnTo>
                <a:lnTo>
                  <a:pt x="203436" y="2590800"/>
                </a:lnTo>
                <a:lnTo>
                  <a:pt x="196602" y="2540000"/>
                </a:lnTo>
                <a:lnTo>
                  <a:pt x="190095" y="2501900"/>
                </a:lnTo>
                <a:lnTo>
                  <a:pt x="183702" y="2451100"/>
                </a:lnTo>
                <a:lnTo>
                  <a:pt x="181757" y="2438400"/>
                </a:lnTo>
                <a:lnTo>
                  <a:pt x="179910" y="2413000"/>
                </a:lnTo>
                <a:lnTo>
                  <a:pt x="178164" y="2400300"/>
                </a:lnTo>
                <a:lnTo>
                  <a:pt x="176038" y="2387600"/>
                </a:lnTo>
                <a:lnTo>
                  <a:pt x="175705" y="2382915"/>
                </a:lnTo>
                <a:lnTo>
                  <a:pt x="172856" y="2349500"/>
                </a:lnTo>
                <a:lnTo>
                  <a:pt x="172184" y="2336800"/>
                </a:lnTo>
                <a:lnTo>
                  <a:pt x="170057" y="2311400"/>
                </a:lnTo>
                <a:lnTo>
                  <a:pt x="168355" y="2273300"/>
                </a:lnTo>
                <a:lnTo>
                  <a:pt x="167072" y="2247900"/>
                </a:lnTo>
                <a:lnTo>
                  <a:pt x="166205" y="2209800"/>
                </a:lnTo>
                <a:lnTo>
                  <a:pt x="165684" y="2159000"/>
                </a:lnTo>
                <a:lnTo>
                  <a:pt x="166249" y="2108200"/>
                </a:lnTo>
                <a:lnTo>
                  <a:pt x="167891" y="2057400"/>
                </a:lnTo>
                <a:lnTo>
                  <a:pt x="170602" y="2006600"/>
                </a:lnTo>
                <a:lnTo>
                  <a:pt x="174373" y="1955800"/>
                </a:lnTo>
                <a:lnTo>
                  <a:pt x="177301" y="1917700"/>
                </a:lnTo>
                <a:lnTo>
                  <a:pt x="180651" y="1892300"/>
                </a:lnTo>
                <a:lnTo>
                  <a:pt x="184419" y="1854200"/>
                </a:lnTo>
                <a:lnTo>
                  <a:pt x="188603" y="1828800"/>
                </a:lnTo>
                <a:lnTo>
                  <a:pt x="190666" y="1816100"/>
                </a:lnTo>
                <a:lnTo>
                  <a:pt x="192817" y="1790700"/>
                </a:lnTo>
                <a:lnTo>
                  <a:pt x="195055" y="1778000"/>
                </a:lnTo>
                <a:lnTo>
                  <a:pt x="197377" y="1765300"/>
                </a:lnTo>
                <a:lnTo>
                  <a:pt x="200286" y="1752600"/>
                </a:lnTo>
                <a:lnTo>
                  <a:pt x="199974" y="1752600"/>
                </a:lnTo>
                <a:lnTo>
                  <a:pt x="201159" y="1739900"/>
                </a:lnTo>
                <a:lnTo>
                  <a:pt x="201534" y="1739900"/>
                </a:lnTo>
                <a:lnTo>
                  <a:pt x="203094" y="1727200"/>
                </a:lnTo>
                <a:lnTo>
                  <a:pt x="204686" y="1727200"/>
                </a:lnTo>
                <a:lnTo>
                  <a:pt x="206309" y="1714500"/>
                </a:lnTo>
                <a:lnTo>
                  <a:pt x="216398" y="1663700"/>
                </a:lnTo>
                <a:lnTo>
                  <a:pt x="227487" y="1612900"/>
                </a:lnTo>
                <a:lnTo>
                  <a:pt x="239564" y="1562100"/>
                </a:lnTo>
                <a:lnTo>
                  <a:pt x="252623" y="1511300"/>
                </a:lnTo>
                <a:lnTo>
                  <a:pt x="266653" y="1460500"/>
                </a:lnTo>
                <a:lnTo>
                  <a:pt x="281653" y="1422400"/>
                </a:lnTo>
                <a:lnTo>
                  <a:pt x="297609" y="1371600"/>
                </a:lnTo>
                <a:lnTo>
                  <a:pt x="314513" y="1320800"/>
                </a:lnTo>
                <a:lnTo>
                  <a:pt x="332357" y="1270000"/>
                </a:lnTo>
                <a:lnTo>
                  <a:pt x="351132" y="1219200"/>
                </a:lnTo>
                <a:lnTo>
                  <a:pt x="375594" y="1168400"/>
                </a:lnTo>
                <a:lnTo>
                  <a:pt x="388332" y="1130300"/>
                </a:lnTo>
                <a:lnTo>
                  <a:pt x="401361" y="1104900"/>
                </a:lnTo>
                <a:lnTo>
                  <a:pt x="403633" y="1104900"/>
                </a:lnTo>
                <a:lnTo>
                  <a:pt x="412107" y="1079500"/>
                </a:lnTo>
                <a:lnTo>
                  <a:pt x="419030" y="1066800"/>
                </a:lnTo>
                <a:lnTo>
                  <a:pt x="422522" y="1066800"/>
                </a:lnTo>
                <a:lnTo>
                  <a:pt x="429563" y="1054100"/>
                </a:lnTo>
                <a:lnTo>
                  <a:pt x="436689" y="1028700"/>
                </a:lnTo>
                <a:lnTo>
                  <a:pt x="443902" y="1016000"/>
                </a:lnTo>
                <a:lnTo>
                  <a:pt x="451202" y="1003300"/>
                </a:lnTo>
                <a:lnTo>
                  <a:pt x="475436" y="965200"/>
                </a:lnTo>
                <a:lnTo>
                  <a:pt x="500544" y="914400"/>
                </a:lnTo>
                <a:lnTo>
                  <a:pt x="526516" y="876300"/>
                </a:lnTo>
                <a:lnTo>
                  <a:pt x="553347" y="825500"/>
                </a:lnTo>
                <a:lnTo>
                  <a:pt x="581028" y="787400"/>
                </a:lnTo>
                <a:lnTo>
                  <a:pt x="609551" y="736600"/>
                </a:lnTo>
                <a:lnTo>
                  <a:pt x="638909" y="698500"/>
                </a:lnTo>
                <a:lnTo>
                  <a:pt x="669095" y="660400"/>
                </a:lnTo>
                <a:lnTo>
                  <a:pt x="700099" y="622300"/>
                </a:lnTo>
                <a:lnTo>
                  <a:pt x="731916" y="571500"/>
                </a:lnTo>
                <a:lnTo>
                  <a:pt x="751915" y="546100"/>
                </a:lnTo>
                <a:lnTo>
                  <a:pt x="754062" y="546100"/>
                </a:lnTo>
                <a:lnTo>
                  <a:pt x="763151" y="533400"/>
                </a:lnTo>
                <a:lnTo>
                  <a:pt x="773444" y="520700"/>
                </a:lnTo>
                <a:lnTo>
                  <a:pt x="783811" y="520700"/>
                </a:lnTo>
                <a:lnTo>
                  <a:pt x="804762" y="495300"/>
                </a:lnTo>
                <a:lnTo>
                  <a:pt x="848761" y="444500"/>
                </a:lnTo>
                <a:lnTo>
                  <a:pt x="893984" y="393700"/>
                </a:lnTo>
                <a:lnTo>
                  <a:pt x="930540" y="355600"/>
                </a:lnTo>
                <a:lnTo>
                  <a:pt x="967838" y="330200"/>
                </a:lnTo>
                <a:lnTo>
                  <a:pt x="1005866" y="292100"/>
                </a:lnTo>
                <a:lnTo>
                  <a:pt x="1044611" y="254000"/>
                </a:lnTo>
                <a:lnTo>
                  <a:pt x="1084062" y="228600"/>
                </a:lnTo>
                <a:lnTo>
                  <a:pt x="1108762" y="203200"/>
                </a:lnTo>
                <a:lnTo>
                  <a:pt x="1133726" y="190500"/>
                </a:lnTo>
                <a:lnTo>
                  <a:pt x="1158940" y="165100"/>
                </a:lnTo>
                <a:lnTo>
                  <a:pt x="1184394" y="152400"/>
                </a:lnTo>
                <a:lnTo>
                  <a:pt x="1204070" y="127000"/>
                </a:lnTo>
                <a:lnTo>
                  <a:pt x="1210842" y="88900"/>
                </a:lnTo>
                <a:lnTo>
                  <a:pt x="1205511" y="50800"/>
                </a:lnTo>
                <a:lnTo>
                  <a:pt x="1188876" y="25400"/>
                </a:lnTo>
                <a:lnTo>
                  <a:pt x="1161071" y="12700"/>
                </a:lnTo>
                <a:lnTo>
                  <a:pt x="1131184" y="0"/>
                </a:lnTo>
                <a:close/>
              </a:path>
              <a:path w="1576069" h="4483100">
                <a:moveTo>
                  <a:pt x="594370" y="3568700"/>
                </a:moveTo>
                <a:lnTo>
                  <a:pt x="592381" y="3568700"/>
                </a:lnTo>
                <a:lnTo>
                  <a:pt x="598245" y="3581400"/>
                </a:lnTo>
                <a:lnTo>
                  <a:pt x="599711" y="3581400"/>
                </a:lnTo>
                <a:lnTo>
                  <a:pt x="594370" y="3568700"/>
                </a:lnTo>
                <a:close/>
              </a:path>
              <a:path w="1576069" h="4483100">
                <a:moveTo>
                  <a:pt x="201159" y="1739900"/>
                </a:moveTo>
                <a:lnTo>
                  <a:pt x="199974" y="1752600"/>
                </a:lnTo>
                <a:lnTo>
                  <a:pt x="200681" y="1746842"/>
                </a:lnTo>
                <a:lnTo>
                  <a:pt x="201159" y="1739900"/>
                </a:lnTo>
                <a:close/>
              </a:path>
              <a:path w="1576069" h="4483100">
                <a:moveTo>
                  <a:pt x="200681" y="1746842"/>
                </a:moveTo>
                <a:lnTo>
                  <a:pt x="199974" y="1752600"/>
                </a:lnTo>
                <a:lnTo>
                  <a:pt x="200286" y="1752600"/>
                </a:lnTo>
                <a:lnTo>
                  <a:pt x="200681" y="1746842"/>
                </a:lnTo>
                <a:close/>
              </a:path>
              <a:path w="1576069" h="4483100">
                <a:moveTo>
                  <a:pt x="201534" y="1739900"/>
                </a:moveTo>
                <a:lnTo>
                  <a:pt x="201159" y="1739900"/>
                </a:lnTo>
                <a:lnTo>
                  <a:pt x="200681" y="1746842"/>
                </a:lnTo>
                <a:lnTo>
                  <a:pt x="201534" y="1739900"/>
                </a:lnTo>
                <a:close/>
              </a:path>
            </a:pathLst>
          </a:custGeom>
          <a:solidFill>
            <a:srgbClr val="337AB7"/>
          </a:solidFill>
        </p:spPr>
        <p:txBody>
          <a:bodyPr wrap="square" lIns="0" tIns="0" rIns="0" bIns="0" rtlCol="0"/>
          <a:lstStyle/>
          <a:p>
            <a:pPr defTabSz="831738"/>
            <a:endParaRPr sz="1637" kern="0">
              <a:solidFill>
                <a:sysClr val="windowText" lastClr="000000"/>
              </a:solidFill>
            </a:endParaRPr>
          </a:p>
        </p:txBody>
      </p:sp>
      <p:sp>
        <p:nvSpPr>
          <p:cNvPr id="4" name="object 4">
            <a:extLst>
              <a:ext uri="{FF2B5EF4-FFF2-40B4-BE49-F238E27FC236}">
                <a16:creationId xmlns:a16="http://schemas.microsoft.com/office/drawing/2014/main" id="{0B394158-520E-3B6F-08CE-0F1F6325203D}"/>
              </a:ext>
            </a:extLst>
          </p:cNvPr>
          <p:cNvSpPr/>
          <p:nvPr/>
        </p:nvSpPr>
        <p:spPr>
          <a:xfrm>
            <a:off x="15666409" y="4362806"/>
            <a:ext cx="1704488" cy="3927659"/>
          </a:xfrm>
          <a:custGeom>
            <a:avLst/>
            <a:gdLst/>
            <a:ahLst/>
            <a:cxnLst/>
            <a:rect l="l" t="t" r="r" b="b"/>
            <a:pathLst>
              <a:path w="1873884" h="4318000">
                <a:moveTo>
                  <a:pt x="1693145" y="2743200"/>
                </a:moveTo>
                <a:lnTo>
                  <a:pt x="1691666" y="2758100"/>
                </a:lnTo>
                <a:lnTo>
                  <a:pt x="1691344" y="2758100"/>
                </a:lnTo>
                <a:lnTo>
                  <a:pt x="1688766" y="2768600"/>
                </a:lnTo>
                <a:lnTo>
                  <a:pt x="1685579" y="2794000"/>
                </a:lnTo>
                <a:lnTo>
                  <a:pt x="1682293" y="2806700"/>
                </a:lnTo>
                <a:lnTo>
                  <a:pt x="1678880" y="2819400"/>
                </a:lnTo>
                <a:lnTo>
                  <a:pt x="1668489" y="2870200"/>
                </a:lnTo>
                <a:lnTo>
                  <a:pt x="1657958" y="2921000"/>
                </a:lnTo>
                <a:lnTo>
                  <a:pt x="1647073" y="2971800"/>
                </a:lnTo>
                <a:lnTo>
                  <a:pt x="1635620" y="3022600"/>
                </a:lnTo>
                <a:lnTo>
                  <a:pt x="1623385" y="3073400"/>
                </a:lnTo>
                <a:lnTo>
                  <a:pt x="1610156" y="3124200"/>
                </a:lnTo>
                <a:lnTo>
                  <a:pt x="1595719" y="3162300"/>
                </a:lnTo>
                <a:lnTo>
                  <a:pt x="1579859" y="3213100"/>
                </a:lnTo>
                <a:lnTo>
                  <a:pt x="1562364" y="3263900"/>
                </a:lnTo>
                <a:lnTo>
                  <a:pt x="1543020" y="3314700"/>
                </a:lnTo>
                <a:lnTo>
                  <a:pt x="1523993" y="3352800"/>
                </a:lnTo>
                <a:lnTo>
                  <a:pt x="1514873" y="3378200"/>
                </a:lnTo>
                <a:lnTo>
                  <a:pt x="1513356" y="3378200"/>
                </a:lnTo>
                <a:lnTo>
                  <a:pt x="1506579" y="3390900"/>
                </a:lnTo>
                <a:lnTo>
                  <a:pt x="1502472" y="3403600"/>
                </a:lnTo>
                <a:lnTo>
                  <a:pt x="1498333" y="3403600"/>
                </a:lnTo>
                <a:lnTo>
                  <a:pt x="1494163" y="3416300"/>
                </a:lnTo>
                <a:lnTo>
                  <a:pt x="1480041" y="3441700"/>
                </a:lnTo>
                <a:lnTo>
                  <a:pt x="1465572" y="3467100"/>
                </a:lnTo>
                <a:lnTo>
                  <a:pt x="1450758" y="3492500"/>
                </a:lnTo>
                <a:lnTo>
                  <a:pt x="1435599" y="3530600"/>
                </a:lnTo>
                <a:lnTo>
                  <a:pt x="1412925" y="3568700"/>
                </a:lnTo>
                <a:lnTo>
                  <a:pt x="1387489" y="3606800"/>
                </a:lnTo>
                <a:lnTo>
                  <a:pt x="1360358" y="3644900"/>
                </a:lnTo>
                <a:lnTo>
                  <a:pt x="1332601" y="3683000"/>
                </a:lnTo>
                <a:lnTo>
                  <a:pt x="1305285" y="3721100"/>
                </a:lnTo>
                <a:lnTo>
                  <a:pt x="1279478" y="3759200"/>
                </a:lnTo>
                <a:lnTo>
                  <a:pt x="1240842" y="3810000"/>
                </a:lnTo>
                <a:lnTo>
                  <a:pt x="1200769" y="3860800"/>
                </a:lnTo>
                <a:lnTo>
                  <a:pt x="1191023" y="3873500"/>
                </a:lnTo>
                <a:lnTo>
                  <a:pt x="1186121" y="3886200"/>
                </a:lnTo>
                <a:lnTo>
                  <a:pt x="1178570" y="3886200"/>
                </a:lnTo>
                <a:lnTo>
                  <a:pt x="1175911" y="3898900"/>
                </a:lnTo>
                <a:lnTo>
                  <a:pt x="1170937" y="3898900"/>
                </a:lnTo>
                <a:lnTo>
                  <a:pt x="1149630" y="3924300"/>
                </a:lnTo>
                <a:lnTo>
                  <a:pt x="1128017" y="3949700"/>
                </a:lnTo>
                <a:lnTo>
                  <a:pt x="1095017" y="3987800"/>
                </a:lnTo>
                <a:lnTo>
                  <a:pt x="1032693" y="4064000"/>
                </a:lnTo>
                <a:lnTo>
                  <a:pt x="999853" y="4102100"/>
                </a:lnTo>
                <a:lnTo>
                  <a:pt x="963551" y="4127500"/>
                </a:lnTo>
                <a:lnTo>
                  <a:pt x="940095" y="4152900"/>
                </a:lnTo>
                <a:lnTo>
                  <a:pt x="916353" y="4178300"/>
                </a:lnTo>
                <a:lnTo>
                  <a:pt x="892336" y="4191000"/>
                </a:lnTo>
                <a:lnTo>
                  <a:pt x="868056" y="4216400"/>
                </a:lnTo>
                <a:lnTo>
                  <a:pt x="843037" y="4241800"/>
                </a:lnTo>
                <a:lnTo>
                  <a:pt x="823551" y="4267200"/>
                </a:lnTo>
                <a:lnTo>
                  <a:pt x="816153" y="4292600"/>
                </a:lnTo>
                <a:lnTo>
                  <a:pt x="827398" y="4305300"/>
                </a:lnTo>
                <a:lnTo>
                  <a:pt x="852329" y="4318000"/>
                </a:lnTo>
                <a:lnTo>
                  <a:pt x="876780" y="4318000"/>
                </a:lnTo>
                <a:lnTo>
                  <a:pt x="901688" y="4305300"/>
                </a:lnTo>
                <a:lnTo>
                  <a:pt x="967273" y="4241800"/>
                </a:lnTo>
                <a:lnTo>
                  <a:pt x="1006052" y="4216400"/>
                </a:lnTo>
                <a:lnTo>
                  <a:pt x="1044294" y="4178300"/>
                </a:lnTo>
                <a:lnTo>
                  <a:pt x="1081968" y="4152900"/>
                </a:lnTo>
                <a:lnTo>
                  <a:pt x="1119040" y="4114800"/>
                </a:lnTo>
                <a:lnTo>
                  <a:pt x="1155477" y="4076700"/>
                </a:lnTo>
                <a:lnTo>
                  <a:pt x="1191245" y="4051300"/>
                </a:lnTo>
                <a:lnTo>
                  <a:pt x="1226312" y="4013200"/>
                </a:lnTo>
                <a:lnTo>
                  <a:pt x="1260644" y="3975100"/>
                </a:lnTo>
                <a:lnTo>
                  <a:pt x="1294208" y="3937000"/>
                </a:lnTo>
                <a:lnTo>
                  <a:pt x="1326972" y="3898900"/>
                </a:lnTo>
                <a:lnTo>
                  <a:pt x="1358901" y="3860800"/>
                </a:lnTo>
                <a:lnTo>
                  <a:pt x="1389964" y="3822700"/>
                </a:lnTo>
                <a:lnTo>
                  <a:pt x="1420126" y="3784600"/>
                </a:lnTo>
                <a:lnTo>
                  <a:pt x="1449354" y="3746500"/>
                </a:lnTo>
                <a:lnTo>
                  <a:pt x="1477616" y="3708400"/>
                </a:lnTo>
                <a:lnTo>
                  <a:pt x="1504879" y="3670300"/>
                </a:lnTo>
                <a:lnTo>
                  <a:pt x="1531109" y="3619500"/>
                </a:lnTo>
                <a:lnTo>
                  <a:pt x="1556272" y="3581400"/>
                </a:lnTo>
                <a:lnTo>
                  <a:pt x="1580337" y="3530600"/>
                </a:lnTo>
                <a:lnTo>
                  <a:pt x="1603270" y="3492500"/>
                </a:lnTo>
                <a:lnTo>
                  <a:pt x="1625609" y="3441700"/>
                </a:lnTo>
                <a:lnTo>
                  <a:pt x="1647055" y="3403600"/>
                </a:lnTo>
                <a:lnTo>
                  <a:pt x="1657327" y="3378200"/>
                </a:lnTo>
                <a:lnTo>
                  <a:pt x="1514873" y="3378200"/>
                </a:lnTo>
                <a:lnTo>
                  <a:pt x="1515172" y="3370218"/>
                </a:lnTo>
                <a:lnTo>
                  <a:pt x="1660554" y="3370218"/>
                </a:lnTo>
                <a:lnTo>
                  <a:pt x="1667598" y="3352800"/>
                </a:lnTo>
                <a:lnTo>
                  <a:pt x="1687228" y="3302000"/>
                </a:lnTo>
                <a:lnTo>
                  <a:pt x="1705936" y="3251200"/>
                </a:lnTo>
                <a:lnTo>
                  <a:pt x="1723711" y="3213100"/>
                </a:lnTo>
                <a:lnTo>
                  <a:pt x="1740544" y="3162300"/>
                </a:lnTo>
                <a:lnTo>
                  <a:pt x="1756426" y="3111500"/>
                </a:lnTo>
                <a:lnTo>
                  <a:pt x="1771346" y="3060700"/>
                </a:lnTo>
                <a:lnTo>
                  <a:pt x="1785295" y="3009900"/>
                </a:lnTo>
                <a:lnTo>
                  <a:pt x="1798264" y="2959100"/>
                </a:lnTo>
                <a:lnTo>
                  <a:pt x="1810242" y="2908300"/>
                </a:lnTo>
                <a:lnTo>
                  <a:pt x="1821220" y="2857500"/>
                </a:lnTo>
                <a:lnTo>
                  <a:pt x="1831188" y="2806700"/>
                </a:lnTo>
                <a:lnTo>
                  <a:pt x="1839749" y="2758100"/>
                </a:lnTo>
                <a:lnTo>
                  <a:pt x="1691666" y="2758100"/>
                </a:lnTo>
                <a:lnTo>
                  <a:pt x="1691777" y="2756422"/>
                </a:lnTo>
                <a:lnTo>
                  <a:pt x="1840045" y="2756422"/>
                </a:lnTo>
                <a:lnTo>
                  <a:pt x="1840134" y="2755914"/>
                </a:lnTo>
                <a:lnTo>
                  <a:pt x="1692444" y="2755914"/>
                </a:lnTo>
                <a:lnTo>
                  <a:pt x="1693145" y="2743200"/>
                </a:lnTo>
                <a:close/>
              </a:path>
              <a:path w="1873884" h="4318000">
                <a:moveTo>
                  <a:pt x="1516246" y="3365500"/>
                </a:moveTo>
                <a:lnTo>
                  <a:pt x="1515349" y="3365500"/>
                </a:lnTo>
                <a:lnTo>
                  <a:pt x="1515172" y="3370218"/>
                </a:lnTo>
                <a:lnTo>
                  <a:pt x="1516246" y="3365500"/>
                </a:lnTo>
                <a:close/>
              </a:path>
              <a:path w="1873884" h="4318000">
                <a:moveTo>
                  <a:pt x="1863347" y="2133600"/>
                </a:moveTo>
                <a:lnTo>
                  <a:pt x="1697426" y="2133600"/>
                </a:lnTo>
                <a:lnTo>
                  <a:pt x="1699235" y="2159000"/>
                </a:lnTo>
                <a:lnTo>
                  <a:pt x="1700415" y="2171700"/>
                </a:lnTo>
                <a:lnTo>
                  <a:pt x="1701127" y="2184400"/>
                </a:lnTo>
                <a:lnTo>
                  <a:pt x="1701801" y="2184400"/>
                </a:lnTo>
                <a:lnTo>
                  <a:pt x="1702439" y="2197100"/>
                </a:lnTo>
                <a:lnTo>
                  <a:pt x="1704281" y="2222500"/>
                </a:lnTo>
                <a:lnTo>
                  <a:pt x="1705706" y="2260600"/>
                </a:lnTo>
                <a:lnTo>
                  <a:pt x="1706715" y="2286000"/>
                </a:lnTo>
                <a:lnTo>
                  <a:pt x="1707308" y="2324100"/>
                </a:lnTo>
                <a:lnTo>
                  <a:pt x="1709294" y="2374900"/>
                </a:lnTo>
                <a:lnTo>
                  <a:pt x="1712798" y="2425700"/>
                </a:lnTo>
                <a:lnTo>
                  <a:pt x="1716059" y="2476500"/>
                </a:lnTo>
                <a:lnTo>
                  <a:pt x="1717318" y="2527300"/>
                </a:lnTo>
                <a:lnTo>
                  <a:pt x="1714816" y="2578100"/>
                </a:lnTo>
                <a:lnTo>
                  <a:pt x="1711530" y="2616200"/>
                </a:lnTo>
                <a:lnTo>
                  <a:pt x="1707828" y="2641600"/>
                </a:lnTo>
                <a:lnTo>
                  <a:pt x="1703712" y="2679700"/>
                </a:lnTo>
                <a:lnTo>
                  <a:pt x="1699183" y="2705100"/>
                </a:lnTo>
                <a:lnTo>
                  <a:pt x="1698015" y="2717800"/>
                </a:lnTo>
                <a:lnTo>
                  <a:pt x="1695605" y="2730500"/>
                </a:lnTo>
                <a:lnTo>
                  <a:pt x="1693529" y="2743200"/>
                </a:lnTo>
                <a:lnTo>
                  <a:pt x="1693145" y="2743200"/>
                </a:lnTo>
                <a:lnTo>
                  <a:pt x="1692473" y="2755388"/>
                </a:lnTo>
                <a:lnTo>
                  <a:pt x="1692444" y="2755914"/>
                </a:lnTo>
                <a:lnTo>
                  <a:pt x="1840135" y="2755914"/>
                </a:lnTo>
                <a:lnTo>
                  <a:pt x="1848057" y="2705100"/>
                </a:lnTo>
                <a:lnTo>
                  <a:pt x="1854938" y="2654300"/>
                </a:lnTo>
                <a:lnTo>
                  <a:pt x="1860770" y="2603500"/>
                </a:lnTo>
                <a:lnTo>
                  <a:pt x="1865544" y="2552700"/>
                </a:lnTo>
                <a:lnTo>
                  <a:pt x="1869250" y="2501900"/>
                </a:lnTo>
                <a:lnTo>
                  <a:pt x="1871879" y="2451100"/>
                </a:lnTo>
                <a:lnTo>
                  <a:pt x="1873383" y="2400300"/>
                </a:lnTo>
                <a:lnTo>
                  <a:pt x="1873793" y="2349500"/>
                </a:lnTo>
                <a:lnTo>
                  <a:pt x="1873114" y="2298700"/>
                </a:lnTo>
                <a:lnTo>
                  <a:pt x="1871351" y="2247900"/>
                </a:lnTo>
                <a:lnTo>
                  <a:pt x="1868509" y="2197100"/>
                </a:lnTo>
                <a:lnTo>
                  <a:pt x="1864593" y="2146300"/>
                </a:lnTo>
                <a:lnTo>
                  <a:pt x="1863347" y="2133600"/>
                </a:lnTo>
                <a:close/>
              </a:path>
              <a:path w="1873884" h="4318000">
                <a:moveTo>
                  <a:pt x="1693145" y="2743200"/>
                </a:moveTo>
                <a:lnTo>
                  <a:pt x="1692649" y="2743200"/>
                </a:lnTo>
                <a:lnTo>
                  <a:pt x="1691845" y="2755388"/>
                </a:lnTo>
                <a:lnTo>
                  <a:pt x="1693145" y="2743200"/>
                </a:lnTo>
                <a:close/>
              </a:path>
              <a:path w="1873884" h="4318000">
                <a:moveTo>
                  <a:pt x="107200" y="0"/>
                </a:moveTo>
                <a:lnTo>
                  <a:pt x="43741" y="0"/>
                </a:lnTo>
                <a:lnTo>
                  <a:pt x="18121" y="25400"/>
                </a:lnTo>
                <a:lnTo>
                  <a:pt x="2680" y="50800"/>
                </a:lnTo>
                <a:lnTo>
                  <a:pt x="0" y="88900"/>
                </a:lnTo>
                <a:lnTo>
                  <a:pt x="8709" y="114300"/>
                </a:lnTo>
                <a:lnTo>
                  <a:pt x="27949" y="139700"/>
                </a:lnTo>
                <a:lnTo>
                  <a:pt x="56856" y="152400"/>
                </a:lnTo>
                <a:lnTo>
                  <a:pt x="104488" y="177800"/>
                </a:lnTo>
                <a:lnTo>
                  <a:pt x="198704" y="203200"/>
                </a:lnTo>
                <a:lnTo>
                  <a:pt x="245249" y="228600"/>
                </a:lnTo>
                <a:lnTo>
                  <a:pt x="291393" y="241300"/>
                </a:lnTo>
                <a:lnTo>
                  <a:pt x="304500" y="254000"/>
                </a:lnTo>
                <a:lnTo>
                  <a:pt x="330611" y="254000"/>
                </a:lnTo>
                <a:lnTo>
                  <a:pt x="349056" y="266700"/>
                </a:lnTo>
                <a:lnTo>
                  <a:pt x="356742" y="266700"/>
                </a:lnTo>
                <a:lnTo>
                  <a:pt x="372981" y="279400"/>
                </a:lnTo>
                <a:lnTo>
                  <a:pt x="381089" y="279400"/>
                </a:lnTo>
                <a:lnTo>
                  <a:pt x="389181" y="292100"/>
                </a:lnTo>
                <a:lnTo>
                  <a:pt x="500727" y="342900"/>
                </a:lnTo>
                <a:lnTo>
                  <a:pt x="585606" y="393700"/>
                </a:lnTo>
                <a:lnTo>
                  <a:pt x="668370" y="444500"/>
                </a:lnTo>
                <a:lnTo>
                  <a:pt x="708920" y="482600"/>
                </a:lnTo>
                <a:lnTo>
                  <a:pt x="758829" y="508000"/>
                </a:lnTo>
                <a:lnTo>
                  <a:pt x="783444" y="533400"/>
                </a:lnTo>
                <a:lnTo>
                  <a:pt x="807828" y="546100"/>
                </a:lnTo>
                <a:lnTo>
                  <a:pt x="830226" y="571500"/>
                </a:lnTo>
                <a:lnTo>
                  <a:pt x="841346" y="571500"/>
                </a:lnTo>
                <a:lnTo>
                  <a:pt x="857062" y="584200"/>
                </a:lnTo>
                <a:lnTo>
                  <a:pt x="861784" y="596900"/>
                </a:lnTo>
                <a:lnTo>
                  <a:pt x="863816" y="596900"/>
                </a:lnTo>
                <a:lnTo>
                  <a:pt x="877544" y="609600"/>
                </a:lnTo>
                <a:lnTo>
                  <a:pt x="884393" y="609600"/>
                </a:lnTo>
                <a:lnTo>
                  <a:pt x="891218" y="622300"/>
                </a:lnTo>
                <a:lnTo>
                  <a:pt x="928126" y="647700"/>
                </a:lnTo>
                <a:lnTo>
                  <a:pt x="964382" y="685800"/>
                </a:lnTo>
                <a:lnTo>
                  <a:pt x="999974" y="723900"/>
                </a:lnTo>
                <a:lnTo>
                  <a:pt x="1034887" y="749300"/>
                </a:lnTo>
                <a:lnTo>
                  <a:pt x="1069110" y="787400"/>
                </a:lnTo>
                <a:lnTo>
                  <a:pt x="1102631" y="825500"/>
                </a:lnTo>
                <a:lnTo>
                  <a:pt x="1135435" y="863600"/>
                </a:lnTo>
                <a:lnTo>
                  <a:pt x="1167511" y="901700"/>
                </a:lnTo>
                <a:lnTo>
                  <a:pt x="1198846" y="939800"/>
                </a:lnTo>
                <a:lnTo>
                  <a:pt x="1229428" y="977900"/>
                </a:lnTo>
                <a:lnTo>
                  <a:pt x="1256727" y="1016000"/>
                </a:lnTo>
                <a:lnTo>
                  <a:pt x="1265678" y="1028700"/>
                </a:lnTo>
                <a:lnTo>
                  <a:pt x="1269635" y="1028700"/>
                </a:lnTo>
                <a:lnTo>
                  <a:pt x="1273865" y="1041400"/>
                </a:lnTo>
                <a:lnTo>
                  <a:pt x="1278422" y="1041400"/>
                </a:lnTo>
                <a:lnTo>
                  <a:pt x="1278802" y="1042375"/>
                </a:lnTo>
                <a:lnTo>
                  <a:pt x="1288410" y="1054100"/>
                </a:lnTo>
                <a:lnTo>
                  <a:pt x="1295279" y="1066800"/>
                </a:lnTo>
                <a:lnTo>
                  <a:pt x="1312667" y="1092200"/>
                </a:lnTo>
                <a:lnTo>
                  <a:pt x="1329741" y="1117600"/>
                </a:lnTo>
                <a:lnTo>
                  <a:pt x="1346497" y="1143000"/>
                </a:lnTo>
                <a:lnTo>
                  <a:pt x="1362931" y="1168400"/>
                </a:lnTo>
                <a:lnTo>
                  <a:pt x="1388827" y="1206500"/>
                </a:lnTo>
                <a:lnTo>
                  <a:pt x="1413854" y="1257300"/>
                </a:lnTo>
                <a:lnTo>
                  <a:pt x="1437999" y="1295400"/>
                </a:lnTo>
                <a:lnTo>
                  <a:pt x="1461245" y="1346200"/>
                </a:lnTo>
                <a:lnTo>
                  <a:pt x="1483577" y="1384300"/>
                </a:lnTo>
                <a:lnTo>
                  <a:pt x="1496577" y="1409700"/>
                </a:lnTo>
                <a:lnTo>
                  <a:pt x="1509237" y="1447800"/>
                </a:lnTo>
                <a:lnTo>
                  <a:pt x="1521553" y="1473200"/>
                </a:lnTo>
                <a:lnTo>
                  <a:pt x="1539370" y="1511300"/>
                </a:lnTo>
                <a:lnTo>
                  <a:pt x="1556391" y="1549400"/>
                </a:lnTo>
                <a:lnTo>
                  <a:pt x="1559149" y="1562100"/>
                </a:lnTo>
                <a:lnTo>
                  <a:pt x="1564597" y="1574800"/>
                </a:lnTo>
                <a:lnTo>
                  <a:pt x="1567302" y="1574800"/>
                </a:lnTo>
                <a:lnTo>
                  <a:pt x="1569677" y="1587500"/>
                </a:lnTo>
                <a:lnTo>
                  <a:pt x="1571951" y="1587500"/>
                </a:lnTo>
                <a:lnTo>
                  <a:pt x="1574339" y="1600200"/>
                </a:lnTo>
                <a:lnTo>
                  <a:pt x="1590609" y="1651000"/>
                </a:lnTo>
                <a:lnTo>
                  <a:pt x="1605887" y="1689100"/>
                </a:lnTo>
                <a:lnTo>
                  <a:pt x="1620157" y="1739900"/>
                </a:lnTo>
                <a:lnTo>
                  <a:pt x="1633404" y="1790700"/>
                </a:lnTo>
                <a:lnTo>
                  <a:pt x="1645614" y="1841500"/>
                </a:lnTo>
                <a:lnTo>
                  <a:pt x="1657010" y="1879600"/>
                </a:lnTo>
                <a:lnTo>
                  <a:pt x="1667288" y="1930400"/>
                </a:lnTo>
                <a:lnTo>
                  <a:pt x="1676446" y="1981200"/>
                </a:lnTo>
                <a:lnTo>
                  <a:pt x="1684485" y="2032000"/>
                </a:lnTo>
                <a:lnTo>
                  <a:pt x="1691403" y="2082800"/>
                </a:lnTo>
                <a:lnTo>
                  <a:pt x="1693985" y="2120900"/>
                </a:lnTo>
                <a:lnTo>
                  <a:pt x="1695560" y="2133600"/>
                </a:lnTo>
                <a:lnTo>
                  <a:pt x="1698230" y="2145549"/>
                </a:lnTo>
                <a:lnTo>
                  <a:pt x="1696358" y="2133600"/>
                </a:lnTo>
                <a:lnTo>
                  <a:pt x="1863347" y="2133600"/>
                </a:lnTo>
                <a:lnTo>
                  <a:pt x="1859608" y="2095500"/>
                </a:lnTo>
                <a:lnTo>
                  <a:pt x="1853559" y="2044700"/>
                </a:lnTo>
                <a:lnTo>
                  <a:pt x="1846451" y="1993900"/>
                </a:lnTo>
                <a:lnTo>
                  <a:pt x="1838289" y="1955800"/>
                </a:lnTo>
                <a:lnTo>
                  <a:pt x="1829077" y="1905000"/>
                </a:lnTo>
                <a:lnTo>
                  <a:pt x="1818821" y="1854200"/>
                </a:lnTo>
                <a:lnTo>
                  <a:pt x="1807526" y="1803400"/>
                </a:lnTo>
                <a:lnTo>
                  <a:pt x="1795197" y="1752600"/>
                </a:lnTo>
                <a:lnTo>
                  <a:pt x="1781838" y="1701800"/>
                </a:lnTo>
                <a:lnTo>
                  <a:pt x="1767455" y="1651000"/>
                </a:lnTo>
                <a:lnTo>
                  <a:pt x="1752052" y="1612900"/>
                </a:lnTo>
                <a:lnTo>
                  <a:pt x="1735635" y="1562100"/>
                </a:lnTo>
                <a:lnTo>
                  <a:pt x="1718208" y="1511300"/>
                </a:lnTo>
                <a:lnTo>
                  <a:pt x="1699777" y="1460500"/>
                </a:lnTo>
                <a:lnTo>
                  <a:pt x="1680346" y="1422400"/>
                </a:lnTo>
                <a:lnTo>
                  <a:pt x="1659802" y="1371600"/>
                </a:lnTo>
                <a:lnTo>
                  <a:pt x="1638265" y="1320800"/>
                </a:lnTo>
                <a:lnTo>
                  <a:pt x="1615751" y="1282700"/>
                </a:lnTo>
                <a:lnTo>
                  <a:pt x="1592277" y="1231900"/>
                </a:lnTo>
                <a:lnTo>
                  <a:pt x="1567861" y="1193800"/>
                </a:lnTo>
                <a:lnTo>
                  <a:pt x="1542518" y="1143000"/>
                </a:lnTo>
                <a:lnTo>
                  <a:pt x="1516267" y="1104900"/>
                </a:lnTo>
                <a:lnTo>
                  <a:pt x="1489124" y="1054100"/>
                </a:lnTo>
                <a:lnTo>
                  <a:pt x="1461106" y="1016000"/>
                </a:lnTo>
                <a:lnTo>
                  <a:pt x="1432230" y="977900"/>
                </a:lnTo>
                <a:lnTo>
                  <a:pt x="1402513" y="927100"/>
                </a:lnTo>
                <a:lnTo>
                  <a:pt x="1371972" y="889000"/>
                </a:lnTo>
                <a:lnTo>
                  <a:pt x="1340624" y="850900"/>
                </a:lnTo>
                <a:lnTo>
                  <a:pt x="1308485" y="812800"/>
                </a:lnTo>
                <a:lnTo>
                  <a:pt x="1275573" y="774700"/>
                </a:lnTo>
                <a:lnTo>
                  <a:pt x="1241905" y="736600"/>
                </a:lnTo>
                <a:lnTo>
                  <a:pt x="1207497" y="698500"/>
                </a:lnTo>
                <a:lnTo>
                  <a:pt x="1172367" y="660400"/>
                </a:lnTo>
                <a:lnTo>
                  <a:pt x="1136532" y="622300"/>
                </a:lnTo>
                <a:lnTo>
                  <a:pt x="1100007" y="584200"/>
                </a:lnTo>
                <a:lnTo>
                  <a:pt x="1063939" y="546100"/>
                </a:lnTo>
                <a:lnTo>
                  <a:pt x="1027249" y="520700"/>
                </a:lnTo>
                <a:lnTo>
                  <a:pt x="989949" y="482600"/>
                </a:lnTo>
                <a:lnTo>
                  <a:pt x="952050" y="457200"/>
                </a:lnTo>
                <a:lnTo>
                  <a:pt x="913564" y="419100"/>
                </a:lnTo>
                <a:lnTo>
                  <a:pt x="834874" y="368300"/>
                </a:lnTo>
                <a:lnTo>
                  <a:pt x="794693" y="330200"/>
                </a:lnTo>
                <a:lnTo>
                  <a:pt x="712715" y="279400"/>
                </a:lnTo>
                <a:lnTo>
                  <a:pt x="628660" y="228600"/>
                </a:lnTo>
                <a:lnTo>
                  <a:pt x="498880" y="152400"/>
                </a:lnTo>
                <a:lnTo>
                  <a:pt x="454680" y="139700"/>
                </a:lnTo>
                <a:lnTo>
                  <a:pt x="364936" y="88900"/>
                </a:lnTo>
                <a:lnTo>
                  <a:pt x="319415" y="76200"/>
                </a:lnTo>
                <a:lnTo>
                  <a:pt x="273477" y="50800"/>
                </a:lnTo>
                <a:lnTo>
                  <a:pt x="227133" y="38100"/>
                </a:lnTo>
                <a:lnTo>
                  <a:pt x="167442" y="12700"/>
                </a:lnTo>
                <a:lnTo>
                  <a:pt x="137387" y="12700"/>
                </a:lnTo>
                <a:lnTo>
                  <a:pt x="107200" y="0"/>
                </a:lnTo>
                <a:close/>
              </a:path>
              <a:path w="1873884" h="4318000">
                <a:moveTo>
                  <a:pt x="1567093" y="1574800"/>
                </a:moveTo>
                <a:lnTo>
                  <a:pt x="1566290" y="1574800"/>
                </a:lnTo>
                <a:lnTo>
                  <a:pt x="1568246" y="1587500"/>
                </a:lnTo>
                <a:lnTo>
                  <a:pt x="1569490" y="1587500"/>
                </a:lnTo>
                <a:lnTo>
                  <a:pt x="1567093" y="1574800"/>
                </a:lnTo>
                <a:close/>
              </a:path>
              <a:path w="1873884" h="4318000">
                <a:moveTo>
                  <a:pt x="1278002" y="1041400"/>
                </a:moveTo>
                <a:lnTo>
                  <a:pt x="1283363" y="1054100"/>
                </a:lnTo>
                <a:lnTo>
                  <a:pt x="1278802" y="1042375"/>
                </a:lnTo>
                <a:lnTo>
                  <a:pt x="1278002" y="1041400"/>
                </a:lnTo>
                <a:close/>
              </a:path>
              <a:path w="1873884" h="4318000">
                <a:moveTo>
                  <a:pt x="354658" y="266700"/>
                </a:moveTo>
                <a:lnTo>
                  <a:pt x="351653" y="266700"/>
                </a:lnTo>
                <a:lnTo>
                  <a:pt x="359978" y="279400"/>
                </a:lnTo>
                <a:lnTo>
                  <a:pt x="354658" y="266700"/>
                </a:lnTo>
                <a:close/>
              </a:path>
            </a:pathLst>
          </a:custGeom>
          <a:solidFill>
            <a:srgbClr val="337AB7"/>
          </a:solidFill>
        </p:spPr>
        <p:txBody>
          <a:bodyPr wrap="square" lIns="0" tIns="0" rIns="0" bIns="0" rtlCol="0"/>
          <a:lstStyle/>
          <a:p>
            <a:pPr defTabSz="831738"/>
            <a:endParaRPr sz="1637" kern="0">
              <a:solidFill>
                <a:sysClr val="windowText" lastClr="000000"/>
              </a:solidFill>
            </a:endParaRPr>
          </a:p>
        </p:txBody>
      </p:sp>
      <p:sp>
        <p:nvSpPr>
          <p:cNvPr id="5" name="object 5">
            <a:extLst>
              <a:ext uri="{FF2B5EF4-FFF2-40B4-BE49-F238E27FC236}">
                <a16:creationId xmlns:a16="http://schemas.microsoft.com/office/drawing/2014/main" id="{57B138E6-647A-172B-A166-CDDF224D0794}"/>
              </a:ext>
            </a:extLst>
          </p:cNvPr>
          <p:cNvSpPr txBox="1"/>
          <p:nvPr/>
        </p:nvSpPr>
        <p:spPr>
          <a:xfrm>
            <a:off x="11817404" y="4935203"/>
            <a:ext cx="4795456" cy="2782866"/>
          </a:xfrm>
          <a:prstGeom prst="rect">
            <a:avLst/>
          </a:prstGeom>
        </p:spPr>
        <p:txBody>
          <a:bodyPr vert="horz" wrap="square" lIns="0" tIns="10974" rIns="0" bIns="0" rtlCol="0">
            <a:spAutoFit/>
          </a:bodyPr>
          <a:lstStyle/>
          <a:p>
            <a:pPr marL="10974" marR="4621" indent="2310" algn="ctr" defTabSz="831738">
              <a:spcBef>
                <a:spcPts val="86"/>
              </a:spcBef>
            </a:pPr>
            <a:r>
              <a:rPr sz="4503" b="1" kern="0" dirty="0">
                <a:solidFill>
                  <a:srgbClr val="337AB7"/>
                </a:solidFill>
                <a:latin typeface="League Spartan" pitchFamily="2" charset="0"/>
                <a:cs typeface="Calibri"/>
              </a:rPr>
              <a:t>BA(Hons) in Insurance Practice (Apprenticeship)</a:t>
            </a:r>
            <a:endParaRPr sz="4503" b="1" kern="0" dirty="0">
              <a:solidFill>
                <a:sysClr val="windowText" lastClr="000000"/>
              </a:solidFill>
              <a:latin typeface="League Spartan" pitchFamily="2" charset="0"/>
              <a:cs typeface="Calibri"/>
            </a:endParaRPr>
          </a:p>
        </p:txBody>
      </p:sp>
      <p:sp>
        <p:nvSpPr>
          <p:cNvPr id="6" name="object 6">
            <a:extLst>
              <a:ext uri="{FF2B5EF4-FFF2-40B4-BE49-F238E27FC236}">
                <a16:creationId xmlns:a16="http://schemas.microsoft.com/office/drawing/2014/main" id="{CD3F732E-7AC8-373A-3FE5-1089621203FE}"/>
              </a:ext>
            </a:extLst>
          </p:cNvPr>
          <p:cNvSpPr/>
          <p:nvPr/>
        </p:nvSpPr>
        <p:spPr>
          <a:xfrm>
            <a:off x="642" y="2287744"/>
            <a:ext cx="18286716" cy="462077"/>
          </a:xfrm>
          <a:custGeom>
            <a:avLst/>
            <a:gdLst/>
            <a:ahLst/>
            <a:cxnLst/>
            <a:rect l="l" t="t" r="r" b="b"/>
            <a:pathLst>
              <a:path w="20104100" h="508000">
                <a:moveTo>
                  <a:pt x="20104099" y="0"/>
                </a:moveTo>
                <a:lnTo>
                  <a:pt x="0" y="0"/>
                </a:lnTo>
                <a:lnTo>
                  <a:pt x="0" y="507890"/>
                </a:lnTo>
                <a:lnTo>
                  <a:pt x="20104099" y="507890"/>
                </a:lnTo>
                <a:lnTo>
                  <a:pt x="20104099" y="0"/>
                </a:lnTo>
                <a:close/>
              </a:path>
            </a:pathLst>
          </a:custGeom>
          <a:solidFill>
            <a:srgbClr val="337AB7"/>
          </a:solidFill>
        </p:spPr>
        <p:txBody>
          <a:bodyPr wrap="square" lIns="0" tIns="0" rIns="0" bIns="0" rtlCol="0"/>
          <a:lstStyle/>
          <a:p>
            <a:pPr defTabSz="831738"/>
            <a:endParaRPr sz="1637" kern="0">
              <a:solidFill>
                <a:sysClr val="windowText" lastClr="000000"/>
              </a:solidFill>
            </a:endParaRPr>
          </a:p>
        </p:txBody>
      </p:sp>
      <p:sp>
        <p:nvSpPr>
          <p:cNvPr id="7" name="object 7">
            <a:extLst>
              <a:ext uri="{FF2B5EF4-FFF2-40B4-BE49-F238E27FC236}">
                <a16:creationId xmlns:a16="http://schemas.microsoft.com/office/drawing/2014/main" id="{7F51CAB6-BE75-27FC-E616-6823C263C936}"/>
              </a:ext>
            </a:extLst>
          </p:cNvPr>
          <p:cNvSpPr txBox="1"/>
          <p:nvPr/>
        </p:nvSpPr>
        <p:spPr>
          <a:xfrm>
            <a:off x="1050053" y="2353742"/>
            <a:ext cx="1108407" cy="287604"/>
          </a:xfrm>
          <a:prstGeom prst="rect">
            <a:avLst/>
          </a:prstGeom>
        </p:spPr>
        <p:txBody>
          <a:bodyPr vert="horz" wrap="square" lIns="0" tIns="14440" rIns="0" bIns="0" rtlCol="0">
            <a:spAutoFit/>
          </a:bodyPr>
          <a:lstStyle/>
          <a:p>
            <a:pPr marL="11552" defTabSz="831738">
              <a:spcBef>
                <a:spcPts val="114"/>
              </a:spcBef>
            </a:pPr>
            <a:r>
              <a:rPr sz="1774" b="1" kern="0">
                <a:solidFill>
                  <a:srgbClr val="FFFFFF"/>
                </a:solidFill>
                <a:latin typeface="League Spartan" pitchFamily="2" charset="0"/>
                <a:cs typeface="Calibri"/>
              </a:rPr>
              <a:t>Year 3</a:t>
            </a:r>
            <a:endParaRPr sz="1774" b="1" kern="0">
              <a:solidFill>
                <a:sysClr val="windowText" lastClr="000000"/>
              </a:solidFill>
              <a:latin typeface="League Spartan" pitchFamily="2" charset="0"/>
              <a:cs typeface="Calibri"/>
            </a:endParaRPr>
          </a:p>
        </p:txBody>
      </p:sp>
      <p:sp>
        <p:nvSpPr>
          <p:cNvPr id="8" name="object 8">
            <a:extLst>
              <a:ext uri="{FF2B5EF4-FFF2-40B4-BE49-F238E27FC236}">
                <a16:creationId xmlns:a16="http://schemas.microsoft.com/office/drawing/2014/main" id="{BEF460D1-0950-7C5C-727B-FA3DC992D184}"/>
              </a:ext>
            </a:extLst>
          </p:cNvPr>
          <p:cNvSpPr txBox="1"/>
          <p:nvPr/>
        </p:nvSpPr>
        <p:spPr>
          <a:xfrm>
            <a:off x="5922320" y="2353742"/>
            <a:ext cx="1214210" cy="287604"/>
          </a:xfrm>
          <a:prstGeom prst="rect">
            <a:avLst/>
          </a:prstGeom>
        </p:spPr>
        <p:txBody>
          <a:bodyPr vert="horz" wrap="square" lIns="0" tIns="14440" rIns="0" bIns="0" rtlCol="0">
            <a:spAutoFit/>
          </a:bodyPr>
          <a:lstStyle/>
          <a:p>
            <a:pPr marL="11552" defTabSz="831738">
              <a:spcBef>
                <a:spcPts val="114"/>
              </a:spcBef>
            </a:pPr>
            <a:r>
              <a:rPr sz="1774" b="1" kern="0">
                <a:solidFill>
                  <a:srgbClr val="FFFFFF"/>
                </a:solidFill>
                <a:latin typeface="League Spartan" pitchFamily="2" charset="0"/>
                <a:cs typeface="Calibri"/>
              </a:rPr>
              <a:t>Credits</a:t>
            </a:r>
            <a:endParaRPr sz="1774" b="1" kern="0">
              <a:solidFill>
                <a:sysClr val="windowText" lastClr="000000"/>
              </a:solidFill>
              <a:latin typeface="League Spartan" pitchFamily="2" charset="0"/>
              <a:cs typeface="Calibri"/>
            </a:endParaRPr>
          </a:p>
        </p:txBody>
      </p:sp>
      <p:sp>
        <p:nvSpPr>
          <p:cNvPr id="9" name="object 9">
            <a:extLst>
              <a:ext uri="{FF2B5EF4-FFF2-40B4-BE49-F238E27FC236}">
                <a16:creationId xmlns:a16="http://schemas.microsoft.com/office/drawing/2014/main" id="{272949C9-9DFC-F751-5A8B-50790E642F36}"/>
              </a:ext>
            </a:extLst>
          </p:cNvPr>
          <p:cNvSpPr txBox="1"/>
          <p:nvPr/>
        </p:nvSpPr>
        <p:spPr>
          <a:xfrm>
            <a:off x="7485605" y="2353742"/>
            <a:ext cx="5345547" cy="287604"/>
          </a:xfrm>
          <a:prstGeom prst="rect">
            <a:avLst/>
          </a:prstGeom>
        </p:spPr>
        <p:txBody>
          <a:bodyPr vert="horz" wrap="square" lIns="0" tIns="14440" rIns="0" bIns="0" rtlCol="0">
            <a:spAutoFit/>
          </a:bodyPr>
          <a:lstStyle/>
          <a:p>
            <a:pPr marL="11552" defTabSz="831738">
              <a:spcBef>
                <a:spcPts val="114"/>
              </a:spcBef>
            </a:pPr>
            <a:r>
              <a:rPr sz="1774" b="1" kern="0">
                <a:solidFill>
                  <a:srgbClr val="FFFFFF"/>
                </a:solidFill>
                <a:latin typeface="League Spartan" pitchFamily="2" charset="0"/>
                <a:cs typeface="Calibri"/>
              </a:rPr>
              <a:t>Assessment Method &amp; Timetable</a:t>
            </a:r>
            <a:endParaRPr sz="1774" b="1" kern="0">
              <a:solidFill>
                <a:sysClr val="windowText" lastClr="000000"/>
              </a:solidFill>
              <a:latin typeface="League Spartan" pitchFamily="2" charset="0"/>
              <a:cs typeface="Calibri"/>
            </a:endParaRPr>
          </a:p>
        </p:txBody>
      </p:sp>
      <p:sp>
        <p:nvSpPr>
          <p:cNvPr id="10" name="object 10">
            <a:extLst>
              <a:ext uri="{FF2B5EF4-FFF2-40B4-BE49-F238E27FC236}">
                <a16:creationId xmlns:a16="http://schemas.microsoft.com/office/drawing/2014/main" id="{F3ABCE36-BB7C-E83E-C9ED-DBCE1344AC50}"/>
              </a:ext>
            </a:extLst>
          </p:cNvPr>
          <p:cNvSpPr txBox="1"/>
          <p:nvPr/>
        </p:nvSpPr>
        <p:spPr>
          <a:xfrm>
            <a:off x="992222" y="3157672"/>
            <a:ext cx="1903378" cy="287604"/>
          </a:xfrm>
          <a:prstGeom prst="rect">
            <a:avLst/>
          </a:prstGeom>
        </p:spPr>
        <p:txBody>
          <a:bodyPr vert="horz" wrap="square" lIns="0" tIns="14440" rIns="0" bIns="0" rtlCol="0">
            <a:spAutoFit/>
          </a:bodyPr>
          <a:lstStyle/>
          <a:p>
            <a:pPr marL="11552" defTabSz="831738">
              <a:spcBef>
                <a:spcPts val="114"/>
              </a:spcBef>
            </a:pPr>
            <a:r>
              <a:rPr sz="1774" kern="0" dirty="0">
                <a:solidFill>
                  <a:srgbClr val="010202"/>
                </a:solidFill>
                <a:latin typeface="League Spartan" pitchFamily="2" charset="0"/>
                <a:cs typeface="Calibri"/>
              </a:rPr>
              <a:t>Semester 7</a:t>
            </a:r>
            <a:endParaRPr sz="1774" kern="0" dirty="0">
              <a:solidFill>
                <a:sysClr val="windowText" lastClr="000000"/>
              </a:solidFill>
              <a:latin typeface="League Spartan" pitchFamily="2" charset="0"/>
              <a:cs typeface="Calibri"/>
            </a:endParaRPr>
          </a:p>
        </p:txBody>
      </p:sp>
      <p:sp>
        <p:nvSpPr>
          <p:cNvPr id="11" name="object 11">
            <a:extLst>
              <a:ext uri="{FF2B5EF4-FFF2-40B4-BE49-F238E27FC236}">
                <a16:creationId xmlns:a16="http://schemas.microsoft.com/office/drawing/2014/main" id="{4670E3E4-D799-4AED-DD0B-C2D81B258388}"/>
              </a:ext>
            </a:extLst>
          </p:cNvPr>
          <p:cNvSpPr txBox="1"/>
          <p:nvPr/>
        </p:nvSpPr>
        <p:spPr>
          <a:xfrm>
            <a:off x="992221" y="3690958"/>
            <a:ext cx="6246779" cy="822494"/>
          </a:xfrm>
          <a:prstGeom prst="rect">
            <a:avLst/>
          </a:prstGeom>
        </p:spPr>
        <p:txBody>
          <a:bodyPr vert="horz" wrap="square" lIns="0" tIns="14440" rIns="0" bIns="0" rtlCol="0">
            <a:spAutoFit/>
          </a:bodyPr>
          <a:lstStyle/>
          <a:p>
            <a:pPr marL="181943" indent="-170391" defTabSz="831738">
              <a:lnSpc>
                <a:spcPts val="2115"/>
              </a:lnSpc>
              <a:spcBef>
                <a:spcPts val="114"/>
              </a:spcBef>
              <a:buFontTx/>
              <a:buChar char="•"/>
              <a:tabLst>
                <a:tab pos="181943" algn="l"/>
                <a:tab pos="5152156" algn="l"/>
              </a:tabLst>
            </a:pPr>
            <a:r>
              <a:rPr sz="1600" kern="0" dirty="0">
                <a:solidFill>
                  <a:srgbClr val="010202"/>
                </a:solidFill>
                <a:latin typeface="League Spartan" pitchFamily="2" charset="0"/>
                <a:cs typeface="Calibri"/>
              </a:rPr>
              <a:t>Capstone Project Preparation (Research Methods)</a:t>
            </a:r>
            <a:r>
              <a:rPr sz="1774" kern="0" dirty="0">
                <a:solidFill>
                  <a:srgbClr val="010202"/>
                </a:solidFill>
                <a:latin typeface="League Spartan" pitchFamily="2" charset="0"/>
                <a:cs typeface="Calibri"/>
              </a:rPr>
              <a:t>	5</a:t>
            </a:r>
            <a:endParaRPr sz="1774" kern="0" dirty="0">
              <a:solidFill>
                <a:sysClr val="windowText" lastClr="000000"/>
              </a:solidFill>
              <a:latin typeface="League Spartan" pitchFamily="2" charset="0"/>
              <a:cs typeface="Calibri"/>
            </a:endParaRPr>
          </a:p>
          <a:p>
            <a:pPr marL="181943" indent="-170391" defTabSz="831738">
              <a:lnSpc>
                <a:spcPts val="2101"/>
              </a:lnSpc>
              <a:buFontTx/>
              <a:buChar char="•"/>
              <a:tabLst>
                <a:tab pos="181943" algn="l"/>
                <a:tab pos="5152156" algn="l"/>
              </a:tabLst>
            </a:pPr>
            <a:r>
              <a:rPr sz="1600" kern="0" dirty="0">
                <a:solidFill>
                  <a:srgbClr val="010202"/>
                </a:solidFill>
                <a:latin typeface="League Spartan" pitchFamily="2" charset="0"/>
                <a:cs typeface="Calibri"/>
              </a:rPr>
              <a:t>Innovation, Creativity and Critical thinking</a:t>
            </a:r>
            <a:r>
              <a:rPr sz="1774" kern="0" dirty="0">
                <a:solidFill>
                  <a:srgbClr val="010202"/>
                </a:solidFill>
                <a:latin typeface="League Spartan" pitchFamily="2" charset="0"/>
                <a:cs typeface="Calibri"/>
              </a:rPr>
              <a:t>	10</a:t>
            </a:r>
            <a:endParaRPr sz="1774" kern="0" dirty="0">
              <a:solidFill>
                <a:sysClr val="windowText" lastClr="000000"/>
              </a:solidFill>
              <a:latin typeface="League Spartan" pitchFamily="2" charset="0"/>
              <a:cs typeface="Calibri"/>
            </a:endParaRPr>
          </a:p>
          <a:p>
            <a:pPr marL="181943" indent="-170391" defTabSz="831738">
              <a:lnSpc>
                <a:spcPts val="2115"/>
              </a:lnSpc>
              <a:buFontTx/>
              <a:buChar char="•"/>
              <a:tabLst>
                <a:tab pos="181943" algn="l"/>
                <a:tab pos="5153889" algn="l"/>
              </a:tabLst>
            </a:pPr>
            <a:r>
              <a:rPr sz="1600" kern="0" dirty="0">
                <a:solidFill>
                  <a:srgbClr val="010202"/>
                </a:solidFill>
                <a:latin typeface="League Spartan" pitchFamily="2" charset="0"/>
                <a:cs typeface="Calibri"/>
              </a:rPr>
              <a:t>Big Data/ Advanced Excel</a:t>
            </a:r>
            <a:r>
              <a:rPr sz="1774" kern="0" dirty="0">
                <a:solidFill>
                  <a:srgbClr val="010202"/>
                </a:solidFill>
                <a:latin typeface="League Spartan" pitchFamily="2" charset="0"/>
                <a:cs typeface="Calibri"/>
              </a:rPr>
              <a:t>	10</a:t>
            </a:r>
            <a:endParaRPr sz="1774" kern="0" dirty="0">
              <a:solidFill>
                <a:sysClr val="windowText" lastClr="000000"/>
              </a:solidFill>
              <a:latin typeface="League Spartan" pitchFamily="2" charset="0"/>
              <a:cs typeface="Calibri"/>
            </a:endParaRPr>
          </a:p>
        </p:txBody>
      </p:sp>
      <p:sp>
        <p:nvSpPr>
          <p:cNvPr id="12" name="object 12">
            <a:extLst>
              <a:ext uri="{FF2B5EF4-FFF2-40B4-BE49-F238E27FC236}">
                <a16:creationId xmlns:a16="http://schemas.microsoft.com/office/drawing/2014/main" id="{EAC4771B-B321-7537-4B22-69E2B3A9439D}"/>
              </a:ext>
            </a:extLst>
          </p:cNvPr>
          <p:cNvSpPr txBox="1"/>
          <p:nvPr/>
        </p:nvSpPr>
        <p:spPr>
          <a:xfrm>
            <a:off x="7504304" y="3690958"/>
            <a:ext cx="3849496" cy="865391"/>
          </a:xfrm>
          <a:prstGeom prst="rect">
            <a:avLst/>
          </a:prstGeom>
        </p:spPr>
        <p:txBody>
          <a:bodyPr vert="horz" wrap="square" lIns="0" tIns="26569" rIns="0" bIns="0" rtlCol="0">
            <a:spAutoFit/>
          </a:bodyPr>
          <a:lstStyle/>
          <a:p>
            <a:pPr marL="11552" marR="4621" indent="-578" algn="just" defTabSz="831738">
              <a:lnSpc>
                <a:spcPts val="2101"/>
              </a:lnSpc>
              <a:spcBef>
                <a:spcPts val="208"/>
              </a:spcBef>
            </a:pPr>
            <a:r>
              <a:rPr sz="1600" kern="0" dirty="0">
                <a:solidFill>
                  <a:srgbClr val="010202"/>
                </a:solidFill>
                <a:latin typeface="League Spartan" pitchFamily="2" charset="0"/>
                <a:cs typeface="Calibri"/>
              </a:rPr>
              <a:t>Continuous Assessment </a:t>
            </a:r>
            <a:endParaRPr lang="en-IE" sz="1600" kern="0" dirty="0">
              <a:solidFill>
                <a:srgbClr val="010202"/>
              </a:solidFill>
              <a:latin typeface="League Spartan" pitchFamily="2" charset="0"/>
              <a:cs typeface="Calibri"/>
            </a:endParaRPr>
          </a:p>
          <a:p>
            <a:pPr marL="11552" marR="4621" indent="-578" algn="just" defTabSz="831738">
              <a:lnSpc>
                <a:spcPts val="2101"/>
              </a:lnSpc>
              <a:spcBef>
                <a:spcPts val="208"/>
              </a:spcBef>
            </a:pPr>
            <a:r>
              <a:rPr sz="1600" kern="0" dirty="0">
                <a:solidFill>
                  <a:srgbClr val="010202"/>
                </a:solidFill>
                <a:latin typeface="League Spartan" pitchFamily="2" charset="0"/>
                <a:cs typeface="Calibri"/>
              </a:rPr>
              <a:t>Continuous Assessment </a:t>
            </a:r>
            <a:endParaRPr lang="en-IE" sz="1600" kern="0" dirty="0">
              <a:solidFill>
                <a:srgbClr val="010202"/>
              </a:solidFill>
              <a:latin typeface="League Spartan" pitchFamily="2" charset="0"/>
              <a:cs typeface="Calibri"/>
            </a:endParaRPr>
          </a:p>
          <a:p>
            <a:pPr marL="11552" marR="4621" indent="-578" algn="just" defTabSz="831738">
              <a:lnSpc>
                <a:spcPts val="2101"/>
              </a:lnSpc>
              <a:spcBef>
                <a:spcPts val="208"/>
              </a:spcBef>
            </a:pPr>
            <a:r>
              <a:rPr sz="1600" kern="0" dirty="0">
                <a:solidFill>
                  <a:srgbClr val="010202"/>
                </a:solidFill>
                <a:latin typeface="League Spartan" pitchFamily="2" charset="0"/>
                <a:cs typeface="Calibri"/>
              </a:rPr>
              <a:t>Continuous Assessment</a:t>
            </a:r>
            <a:endParaRPr sz="1600" kern="0" dirty="0">
              <a:solidFill>
                <a:sysClr val="windowText" lastClr="000000"/>
              </a:solidFill>
              <a:latin typeface="League Spartan" pitchFamily="2" charset="0"/>
              <a:cs typeface="Calibri"/>
            </a:endParaRPr>
          </a:p>
        </p:txBody>
      </p:sp>
      <p:sp>
        <p:nvSpPr>
          <p:cNvPr id="13" name="object 13">
            <a:extLst>
              <a:ext uri="{FF2B5EF4-FFF2-40B4-BE49-F238E27FC236}">
                <a16:creationId xmlns:a16="http://schemas.microsoft.com/office/drawing/2014/main" id="{6087CADE-79EB-A0DA-7457-1584385650C0}"/>
              </a:ext>
            </a:extLst>
          </p:cNvPr>
          <p:cNvSpPr txBox="1"/>
          <p:nvPr/>
        </p:nvSpPr>
        <p:spPr>
          <a:xfrm>
            <a:off x="992221" y="5554375"/>
            <a:ext cx="1903379" cy="287604"/>
          </a:xfrm>
          <a:prstGeom prst="rect">
            <a:avLst/>
          </a:prstGeom>
        </p:spPr>
        <p:txBody>
          <a:bodyPr vert="horz" wrap="square" lIns="0" tIns="14440" rIns="0" bIns="0" rtlCol="0">
            <a:spAutoFit/>
          </a:bodyPr>
          <a:lstStyle/>
          <a:p>
            <a:pPr marL="11552" defTabSz="831738">
              <a:spcBef>
                <a:spcPts val="114"/>
              </a:spcBef>
            </a:pPr>
            <a:r>
              <a:rPr sz="1774" kern="0" dirty="0">
                <a:solidFill>
                  <a:srgbClr val="010202"/>
                </a:solidFill>
                <a:latin typeface="League Spartan" pitchFamily="2" charset="0"/>
                <a:cs typeface="Calibri"/>
              </a:rPr>
              <a:t>Semester 8</a:t>
            </a:r>
            <a:endParaRPr sz="1774" kern="0" dirty="0">
              <a:solidFill>
                <a:sysClr val="windowText" lastClr="000000"/>
              </a:solidFill>
              <a:latin typeface="League Spartan" pitchFamily="2" charset="0"/>
              <a:cs typeface="Calibri"/>
            </a:endParaRPr>
          </a:p>
        </p:txBody>
      </p:sp>
      <p:sp>
        <p:nvSpPr>
          <p:cNvPr id="14" name="object 14">
            <a:extLst>
              <a:ext uri="{FF2B5EF4-FFF2-40B4-BE49-F238E27FC236}">
                <a16:creationId xmlns:a16="http://schemas.microsoft.com/office/drawing/2014/main" id="{80D88AE4-A59D-F47A-26A5-CF1A122F9599}"/>
              </a:ext>
            </a:extLst>
          </p:cNvPr>
          <p:cNvSpPr txBox="1"/>
          <p:nvPr/>
        </p:nvSpPr>
        <p:spPr>
          <a:xfrm>
            <a:off x="992221" y="6087661"/>
            <a:ext cx="4271906" cy="801848"/>
          </a:xfrm>
          <a:prstGeom prst="rect">
            <a:avLst/>
          </a:prstGeom>
        </p:spPr>
        <p:txBody>
          <a:bodyPr vert="horz" wrap="square" lIns="0" tIns="14440" rIns="0" bIns="0" rtlCol="0">
            <a:spAutoFit/>
          </a:bodyPr>
          <a:lstStyle/>
          <a:p>
            <a:pPr marL="181943" indent="-170391" defTabSz="831738">
              <a:lnSpc>
                <a:spcPts val="2115"/>
              </a:lnSpc>
              <a:spcBef>
                <a:spcPts val="114"/>
              </a:spcBef>
              <a:buFontTx/>
              <a:buChar char="•"/>
              <a:tabLst>
                <a:tab pos="181943" algn="l"/>
              </a:tabLst>
            </a:pPr>
            <a:r>
              <a:rPr sz="1600" kern="0" dirty="0">
                <a:solidFill>
                  <a:srgbClr val="010202"/>
                </a:solidFill>
                <a:latin typeface="League Spartan" pitchFamily="2" charset="0"/>
                <a:cs typeface="Calibri"/>
              </a:rPr>
              <a:t>Capstone Project Preparation (Dissertation)</a:t>
            </a:r>
            <a:endParaRPr sz="1600" kern="0" dirty="0">
              <a:solidFill>
                <a:sysClr val="windowText" lastClr="000000"/>
              </a:solidFill>
              <a:latin typeface="League Spartan" pitchFamily="2" charset="0"/>
              <a:cs typeface="Calibri"/>
            </a:endParaRPr>
          </a:p>
          <a:p>
            <a:pPr marL="181943" indent="-170391" defTabSz="831738">
              <a:lnSpc>
                <a:spcPts val="2101"/>
              </a:lnSpc>
              <a:buFontTx/>
              <a:buChar char="•"/>
              <a:tabLst>
                <a:tab pos="181943" algn="l"/>
              </a:tabLst>
            </a:pPr>
            <a:r>
              <a:rPr sz="1600" kern="0" dirty="0">
                <a:solidFill>
                  <a:srgbClr val="010202"/>
                </a:solidFill>
                <a:latin typeface="League Spartan" pitchFamily="2" charset="0"/>
                <a:cs typeface="Calibri"/>
              </a:rPr>
              <a:t>Business Law for Insurance Practitioners</a:t>
            </a:r>
            <a:endParaRPr sz="1600" kern="0" dirty="0">
              <a:solidFill>
                <a:sysClr val="windowText" lastClr="000000"/>
              </a:solidFill>
              <a:latin typeface="League Spartan" pitchFamily="2" charset="0"/>
              <a:cs typeface="Calibri"/>
            </a:endParaRPr>
          </a:p>
          <a:p>
            <a:pPr marL="181943" indent="-170391" defTabSz="831738">
              <a:lnSpc>
                <a:spcPts val="2115"/>
              </a:lnSpc>
              <a:buFontTx/>
              <a:buChar char="•"/>
              <a:tabLst>
                <a:tab pos="181943" algn="l"/>
              </a:tabLst>
            </a:pPr>
            <a:r>
              <a:rPr sz="1600" kern="0" dirty="0">
                <a:solidFill>
                  <a:srgbClr val="010202"/>
                </a:solidFill>
                <a:latin typeface="League Spartan" pitchFamily="2" charset="0"/>
                <a:cs typeface="Calibri"/>
              </a:rPr>
              <a:t>Financial Analysis &amp; Interpretation</a:t>
            </a:r>
            <a:endParaRPr sz="1600" kern="0" dirty="0">
              <a:solidFill>
                <a:sysClr val="windowText" lastClr="000000"/>
              </a:solidFill>
              <a:latin typeface="League Spartan" pitchFamily="2" charset="0"/>
              <a:cs typeface="Calibri"/>
            </a:endParaRPr>
          </a:p>
        </p:txBody>
      </p:sp>
      <p:sp>
        <p:nvSpPr>
          <p:cNvPr id="15" name="object 15">
            <a:extLst>
              <a:ext uri="{FF2B5EF4-FFF2-40B4-BE49-F238E27FC236}">
                <a16:creationId xmlns:a16="http://schemas.microsoft.com/office/drawing/2014/main" id="{7DBBA83F-5BCA-8317-A4A1-9FBF7E0C5141}"/>
              </a:ext>
            </a:extLst>
          </p:cNvPr>
          <p:cNvSpPr txBox="1"/>
          <p:nvPr/>
        </p:nvSpPr>
        <p:spPr>
          <a:xfrm>
            <a:off x="6131086" y="6087661"/>
            <a:ext cx="229306" cy="1630408"/>
          </a:xfrm>
          <a:prstGeom prst="rect">
            <a:avLst/>
          </a:prstGeom>
        </p:spPr>
        <p:txBody>
          <a:bodyPr vert="horz" wrap="square" lIns="0" tIns="14440" rIns="0" bIns="0" rtlCol="0">
            <a:spAutoFit/>
          </a:bodyPr>
          <a:lstStyle/>
          <a:p>
            <a:pPr marL="14440" defTabSz="831738">
              <a:lnSpc>
                <a:spcPts val="2115"/>
              </a:lnSpc>
              <a:spcBef>
                <a:spcPts val="114"/>
              </a:spcBef>
            </a:pPr>
            <a:r>
              <a:rPr sz="1774" kern="0">
                <a:solidFill>
                  <a:srgbClr val="010202"/>
                </a:solidFill>
                <a:latin typeface="League Spartan" pitchFamily="2" charset="0"/>
                <a:cs typeface="Calibri"/>
              </a:rPr>
              <a:t>10</a:t>
            </a:r>
            <a:endParaRPr sz="1774" kern="0">
              <a:solidFill>
                <a:sysClr val="windowText" lastClr="000000"/>
              </a:solidFill>
              <a:latin typeface="League Spartan" pitchFamily="2" charset="0"/>
              <a:cs typeface="Calibri"/>
            </a:endParaRPr>
          </a:p>
          <a:p>
            <a:pPr marL="11552" defTabSz="831738">
              <a:lnSpc>
                <a:spcPts val="2101"/>
              </a:lnSpc>
            </a:pPr>
            <a:r>
              <a:rPr sz="1774" kern="0">
                <a:solidFill>
                  <a:srgbClr val="010202"/>
                </a:solidFill>
                <a:latin typeface="League Spartan" pitchFamily="2" charset="0"/>
                <a:cs typeface="Calibri"/>
              </a:rPr>
              <a:t>10</a:t>
            </a:r>
            <a:endParaRPr sz="1774" kern="0">
              <a:solidFill>
                <a:sysClr val="windowText" lastClr="000000"/>
              </a:solidFill>
              <a:latin typeface="League Spartan" pitchFamily="2" charset="0"/>
              <a:cs typeface="Calibri"/>
            </a:endParaRPr>
          </a:p>
          <a:p>
            <a:pPr marL="13862" defTabSz="831738">
              <a:lnSpc>
                <a:spcPts val="2115"/>
              </a:lnSpc>
            </a:pPr>
            <a:r>
              <a:rPr sz="1774" kern="0">
                <a:solidFill>
                  <a:srgbClr val="010202"/>
                </a:solidFill>
                <a:latin typeface="League Spartan" pitchFamily="2" charset="0"/>
                <a:cs typeface="Calibri"/>
              </a:rPr>
              <a:t>10</a:t>
            </a:r>
            <a:endParaRPr sz="1774" kern="0">
              <a:solidFill>
                <a:sysClr val="windowText" lastClr="000000"/>
              </a:solidFill>
              <a:latin typeface="League Spartan" pitchFamily="2" charset="0"/>
              <a:cs typeface="Calibri"/>
            </a:endParaRPr>
          </a:p>
        </p:txBody>
      </p:sp>
      <p:sp>
        <p:nvSpPr>
          <p:cNvPr id="16" name="object 16">
            <a:extLst>
              <a:ext uri="{FF2B5EF4-FFF2-40B4-BE49-F238E27FC236}">
                <a16:creationId xmlns:a16="http://schemas.microsoft.com/office/drawing/2014/main" id="{42F92FA0-6C05-AB30-A026-78D701F835AE}"/>
              </a:ext>
            </a:extLst>
          </p:cNvPr>
          <p:cNvSpPr txBox="1"/>
          <p:nvPr/>
        </p:nvSpPr>
        <p:spPr>
          <a:xfrm>
            <a:off x="7502474" y="6087661"/>
            <a:ext cx="2784526" cy="834742"/>
          </a:xfrm>
          <a:prstGeom prst="rect">
            <a:avLst/>
          </a:prstGeom>
        </p:spPr>
        <p:txBody>
          <a:bodyPr vert="horz" wrap="square" lIns="0" tIns="26569" rIns="0" bIns="0" rtlCol="0">
            <a:spAutoFit/>
          </a:bodyPr>
          <a:lstStyle/>
          <a:p>
            <a:pPr marL="11552" marR="4621" indent="2888" defTabSz="831738">
              <a:lnSpc>
                <a:spcPts val="2101"/>
              </a:lnSpc>
              <a:spcBef>
                <a:spcPts val="208"/>
              </a:spcBef>
            </a:pPr>
            <a:r>
              <a:rPr sz="1600" kern="0" dirty="0">
                <a:solidFill>
                  <a:srgbClr val="010202"/>
                </a:solidFill>
                <a:latin typeface="League Spartan" pitchFamily="2" charset="0"/>
                <a:cs typeface="Calibri"/>
              </a:rPr>
              <a:t>Continuous Assessment </a:t>
            </a:r>
            <a:r>
              <a:rPr sz="1600" kern="0" dirty="0" err="1">
                <a:solidFill>
                  <a:srgbClr val="010202"/>
                </a:solidFill>
                <a:latin typeface="League Spartan" pitchFamily="2" charset="0"/>
                <a:cs typeface="Calibri"/>
              </a:rPr>
              <a:t>Assessment</a:t>
            </a:r>
            <a:r>
              <a:rPr sz="1600" kern="0" dirty="0">
                <a:solidFill>
                  <a:srgbClr val="010202"/>
                </a:solidFill>
                <a:latin typeface="League Spartan" pitchFamily="2" charset="0"/>
                <a:cs typeface="Calibri"/>
              </a:rPr>
              <a:t> &amp; May Exam Assessment &amp; May Exam</a:t>
            </a:r>
            <a:endParaRPr sz="1600" kern="0" dirty="0">
              <a:solidFill>
                <a:sysClr val="windowText" lastClr="000000"/>
              </a:solidFill>
              <a:latin typeface="League Spartan" pitchFamily="2" charset="0"/>
              <a:cs typeface="Calibri"/>
            </a:endParaRPr>
          </a:p>
        </p:txBody>
      </p:sp>
      <p:sp>
        <p:nvSpPr>
          <p:cNvPr id="17" name="object 17">
            <a:extLst>
              <a:ext uri="{FF2B5EF4-FFF2-40B4-BE49-F238E27FC236}">
                <a16:creationId xmlns:a16="http://schemas.microsoft.com/office/drawing/2014/main" id="{CA06DC32-47D0-24F6-740E-B9E9EDADD7AC}"/>
              </a:ext>
            </a:extLst>
          </p:cNvPr>
          <p:cNvSpPr txBox="1"/>
          <p:nvPr/>
        </p:nvSpPr>
        <p:spPr>
          <a:xfrm>
            <a:off x="992221" y="7994280"/>
            <a:ext cx="1683786" cy="287604"/>
          </a:xfrm>
          <a:prstGeom prst="rect">
            <a:avLst/>
          </a:prstGeom>
        </p:spPr>
        <p:txBody>
          <a:bodyPr vert="horz" wrap="square" lIns="0" tIns="14440" rIns="0" bIns="0" rtlCol="0">
            <a:spAutoFit/>
          </a:bodyPr>
          <a:lstStyle/>
          <a:p>
            <a:pPr marL="11552" defTabSz="831738">
              <a:spcBef>
                <a:spcPts val="114"/>
              </a:spcBef>
            </a:pPr>
            <a:r>
              <a:rPr sz="1774" kern="0" dirty="0">
                <a:solidFill>
                  <a:srgbClr val="010202"/>
                </a:solidFill>
                <a:latin typeface="League Spartan" pitchFamily="2" charset="0"/>
                <a:cs typeface="Calibri"/>
              </a:rPr>
              <a:t>Semester 9</a:t>
            </a:r>
            <a:endParaRPr sz="1774" kern="0" dirty="0">
              <a:solidFill>
                <a:sysClr val="windowText" lastClr="000000"/>
              </a:solidFill>
              <a:latin typeface="League Spartan" pitchFamily="2" charset="0"/>
              <a:cs typeface="Calibri"/>
            </a:endParaRPr>
          </a:p>
        </p:txBody>
      </p:sp>
      <p:sp>
        <p:nvSpPr>
          <p:cNvPr id="18" name="object 18">
            <a:extLst>
              <a:ext uri="{FF2B5EF4-FFF2-40B4-BE49-F238E27FC236}">
                <a16:creationId xmlns:a16="http://schemas.microsoft.com/office/drawing/2014/main" id="{1CBDAC03-AD4E-F508-C5A2-0BD3C2EC5595}"/>
              </a:ext>
            </a:extLst>
          </p:cNvPr>
          <p:cNvSpPr txBox="1"/>
          <p:nvPr/>
        </p:nvSpPr>
        <p:spPr>
          <a:xfrm>
            <a:off x="992221" y="8527567"/>
            <a:ext cx="3072815" cy="260802"/>
          </a:xfrm>
          <a:prstGeom prst="rect">
            <a:avLst/>
          </a:prstGeom>
        </p:spPr>
        <p:txBody>
          <a:bodyPr vert="horz" wrap="square" lIns="0" tIns="14440" rIns="0" bIns="0" rtlCol="0">
            <a:spAutoFit/>
          </a:bodyPr>
          <a:lstStyle/>
          <a:p>
            <a:pPr marL="181943" indent="-170391" defTabSz="831738">
              <a:spcBef>
                <a:spcPts val="114"/>
              </a:spcBef>
              <a:buFontTx/>
              <a:buChar char="•"/>
              <a:tabLst>
                <a:tab pos="181943" algn="l"/>
              </a:tabLst>
            </a:pPr>
            <a:r>
              <a:rPr sz="1600" kern="0" dirty="0">
                <a:solidFill>
                  <a:srgbClr val="010202"/>
                </a:solidFill>
                <a:latin typeface="League Spartan" pitchFamily="2" charset="0"/>
                <a:cs typeface="Calibri"/>
              </a:rPr>
              <a:t>Capstone Project/ Dissertation</a:t>
            </a:r>
            <a:endParaRPr sz="1600" kern="0" dirty="0">
              <a:solidFill>
                <a:sysClr val="windowText" lastClr="000000"/>
              </a:solidFill>
              <a:latin typeface="League Spartan" pitchFamily="2" charset="0"/>
              <a:cs typeface="Calibri"/>
            </a:endParaRPr>
          </a:p>
        </p:txBody>
      </p:sp>
      <p:sp>
        <p:nvSpPr>
          <p:cNvPr id="19" name="object 19">
            <a:extLst>
              <a:ext uri="{FF2B5EF4-FFF2-40B4-BE49-F238E27FC236}">
                <a16:creationId xmlns:a16="http://schemas.microsoft.com/office/drawing/2014/main" id="{C90096D4-D19C-F879-100D-26EEC3846997}"/>
              </a:ext>
            </a:extLst>
          </p:cNvPr>
          <p:cNvSpPr txBox="1"/>
          <p:nvPr/>
        </p:nvSpPr>
        <p:spPr>
          <a:xfrm>
            <a:off x="6134469" y="8527567"/>
            <a:ext cx="144399" cy="287604"/>
          </a:xfrm>
          <a:prstGeom prst="rect">
            <a:avLst/>
          </a:prstGeom>
        </p:spPr>
        <p:txBody>
          <a:bodyPr vert="horz" wrap="square" lIns="0" tIns="14440" rIns="0" bIns="0" rtlCol="0">
            <a:spAutoFit/>
          </a:bodyPr>
          <a:lstStyle/>
          <a:p>
            <a:pPr marL="11552" defTabSz="831738">
              <a:spcBef>
                <a:spcPts val="114"/>
              </a:spcBef>
            </a:pPr>
            <a:r>
              <a:rPr sz="1774" kern="0">
                <a:solidFill>
                  <a:srgbClr val="010202"/>
                </a:solidFill>
                <a:latin typeface="League Spartan" pitchFamily="2" charset="0"/>
                <a:cs typeface="Calibri"/>
              </a:rPr>
              <a:t>5</a:t>
            </a:r>
            <a:endParaRPr sz="1774" kern="0">
              <a:solidFill>
                <a:sysClr val="windowText" lastClr="000000"/>
              </a:solidFill>
              <a:latin typeface="League Spartan" pitchFamily="2" charset="0"/>
              <a:cs typeface="Calibri"/>
            </a:endParaRPr>
          </a:p>
        </p:txBody>
      </p:sp>
      <p:sp>
        <p:nvSpPr>
          <p:cNvPr id="20" name="object 20">
            <a:extLst>
              <a:ext uri="{FF2B5EF4-FFF2-40B4-BE49-F238E27FC236}">
                <a16:creationId xmlns:a16="http://schemas.microsoft.com/office/drawing/2014/main" id="{F45BB28F-C518-575B-7DD8-97CF2379D8C6}"/>
              </a:ext>
            </a:extLst>
          </p:cNvPr>
          <p:cNvSpPr txBox="1"/>
          <p:nvPr/>
        </p:nvSpPr>
        <p:spPr>
          <a:xfrm>
            <a:off x="7505857" y="8527567"/>
            <a:ext cx="2229524" cy="260802"/>
          </a:xfrm>
          <a:prstGeom prst="rect">
            <a:avLst/>
          </a:prstGeom>
        </p:spPr>
        <p:txBody>
          <a:bodyPr vert="horz" wrap="square" lIns="0" tIns="14440" rIns="0" bIns="0" rtlCol="0">
            <a:spAutoFit/>
          </a:bodyPr>
          <a:lstStyle/>
          <a:p>
            <a:pPr marL="11552" defTabSz="831738">
              <a:spcBef>
                <a:spcPts val="114"/>
              </a:spcBef>
            </a:pPr>
            <a:r>
              <a:rPr sz="1600" kern="0" dirty="0">
                <a:solidFill>
                  <a:srgbClr val="010202"/>
                </a:solidFill>
                <a:latin typeface="League Spartan" pitchFamily="2" charset="0"/>
                <a:cs typeface="Calibri"/>
              </a:rPr>
              <a:t>Continuous Assessment</a:t>
            </a:r>
            <a:endParaRPr sz="1600" kern="0" dirty="0">
              <a:solidFill>
                <a:sysClr val="windowText" lastClr="000000"/>
              </a:solidFill>
              <a:latin typeface="League Spartan" pitchFamily="2" charset="0"/>
              <a:cs typeface="Calibri"/>
            </a:endParaRPr>
          </a:p>
        </p:txBody>
      </p:sp>
    </p:spTree>
    <p:extLst>
      <p:ext uri="{BB962C8B-B14F-4D97-AF65-F5344CB8AC3E}">
        <p14:creationId xmlns:p14="http://schemas.microsoft.com/office/powerpoint/2010/main" val="568085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2"/>
          <a:stretch>
            <a:fillRect/>
          </a:stretch>
        </p:blipFill>
        <p:spPr>
          <a:xfrm>
            <a:off x="10693996" y="1688805"/>
            <a:ext cx="7801761" cy="4218982"/>
          </a:xfrm>
          <a:prstGeom prst="rect">
            <a:avLst/>
          </a:prstGeom>
          <a:noFill/>
          <a:ln cap="flat">
            <a:noFill/>
          </a:ln>
        </p:spPr>
      </p:pic>
      <p:sp>
        <p:nvSpPr>
          <p:cNvPr id="6" name="TextBox 9"/>
          <p:cNvSpPr txBox="1"/>
          <p:nvPr/>
        </p:nvSpPr>
        <p:spPr>
          <a:xfrm>
            <a:off x="528837" y="2183758"/>
            <a:ext cx="9300963" cy="8448467"/>
          </a:xfrm>
          <a:prstGeom prst="rect">
            <a:avLst/>
          </a:prstGeom>
          <a:noFill/>
          <a:ln cap="flat">
            <a:noFill/>
          </a:ln>
        </p:spPr>
        <p:txBody>
          <a:bodyPr vert="horz" wrap="square" lIns="137160" tIns="68580" rIns="137160" bIns="68580" anchor="t" anchorCtr="0" compatLnSpc="1">
            <a:spAutoFit/>
          </a:bodyPr>
          <a:lstStyle/>
          <a:p>
            <a:pPr defTabSz="1371600">
              <a:defRPr sz="1800" b="0" i="0" u="none" strike="noStrike" kern="0" cap="none" spc="0" baseline="0">
                <a:solidFill>
                  <a:srgbClr val="000000"/>
                </a:solidFill>
                <a:uFillTx/>
              </a:defRPr>
            </a:pPr>
            <a:r>
              <a:rPr lang="en-IE" sz="3600" b="1" dirty="0">
                <a:solidFill>
                  <a:srgbClr val="002060"/>
                </a:solidFill>
                <a:latin typeface="Poppins Bold" panose="020B0604020202020204" charset="0"/>
                <a:cs typeface="Poppins Bold" panose="020B0604020202020204" charset="0"/>
              </a:rPr>
              <a:t>All modules, both work-based learning (WBL) and business modules, in this degree have academic credits attached to them</a:t>
            </a:r>
            <a:r>
              <a:rPr lang="en-IE" sz="3600" b="1" kern="0" dirty="0">
                <a:solidFill>
                  <a:srgbClr val="002060"/>
                </a:solidFill>
                <a:latin typeface="Poppins Bold" panose="020B0604020202020204" charset="0"/>
                <a:cs typeface="Poppins Bold" panose="020B0604020202020204" charset="0"/>
              </a:rPr>
              <a:t>. </a:t>
            </a:r>
          </a:p>
          <a:p>
            <a:pPr defTabSz="1371600">
              <a:defRPr sz="1800" b="0" i="0" u="none" strike="noStrike" kern="0" cap="none" spc="0" baseline="0">
                <a:solidFill>
                  <a:srgbClr val="000000"/>
                </a:solidFill>
                <a:uFillTx/>
              </a:defRPr>
            </a:pPr>
            <a:r>
              <a:rPr lang="en-IE" sz="3600" b="1" dirty="0">
                <a:solidFill>
                  <a:srgbClr val="002060"/>
                </a:solidFill>
                <a:latin typeface="Poppins Bold" panose="020B0604020202020204" charset="0"/>
                <a:cs typeface="Poppins Bold" panose="020B0604020202020204" charset="0"/>
              </a:rPr>
              <a:t>There are 180 credits at the end of 3 years.</a:t>
            </a:r>
          </a:p>
          <a:p>
            <a:pPr defTabSz="1371600">
              <a:defRPr sz="1800" b="0" i="0" u="none" strike="noStrike" kern="0" cap="none" spc="0" baseline="0">
                <a:solidFill>
                  <a:srgbClr val="000000"/>
                </a:solidFill>
                <a:uFillTx/>
              </a:defRPr>
            </a:pPr>
            <a:r>
              <a:rPr lang="en-IE" sz="3600" b="1" dirty="0">
                <a:solidFill>
                  <a:srgbClr val="002060"/>
                </a:solidFill>
                <a:latin typeface="Poppins Bold" panose="020B0604020202020204" charset="0"/>
                <a:cs typeface="Poppins Bold" panose="020B0604020202020204" charset="0"/>
              </a:rPr>
              <a:t>Each WBL module is allocated</a:t>
            </a:r>
            <a:r>
              <a:rPr lang="en-IE" sz="3600" b="1" kern="0" dirty="0">
                <a:solidFill>
                  <a:srgbClr val="002060"/>
                </a:solidFill>
                <a:latin typeface="Poppins Bold" panose="020B0604020202020204" charset="0"/>
                <a:cs typeface="Poppins Bold" panose="020B0604020202020204" charset="0"/>
              </a:rPr>
              <a:t> </a:t>
            </a:r>
            <a:r>
              <a:rPr lang="en-IE" sz="3600" b="1" dirty="0">
                <a:solidFill>
                  <a:srgbClr val="002060"/>
                </a:solidFill>
                <a:latin typeface="Poppins Bold" panose="020B0604020202020204" charset="0"/>
                <a:cs typeface="Poppins Bold" panose="020B0604020202020204" charset="0"/>
              </a:rPr>
              <a:t> 5 ECTs. Typically, 1 ECTS = 20-25 hours of total student effort.</a:t>
            </a:r>
          </a:p>
          <a:p>
            <a:pPr defTabSz="1371600">
              <a:defRPr sz="1800" b="0" i="0" u="none" strike="noStrike" kern="0" cap="none" spc="0" baseline="0">
                <a:solidFill>
                  <a:srgbClr val="000000"/>
                </a:solidFill>
                <a:uFillTx/>
              </a:defRPr>
            </a:pPr>
            <a:endParaRPr lang="en-IE" sz="3600" b="1" dirty="0">
              <a:solidFill>
                <a:srgbClr val="002060"/>
              </a:solidFill>
              <a:latin typeface="Poppins Bold" panose="020B0604020202020204" charset="0"/>
              <a:cs typeface="Poppins Bold" panose="020B0604020202020204" charset="0"/>
            </a:endParaRPr>
          </a:p>
          <a:p>
            <a:pPr defTabSz="1371600">
              <a:defRPr sz="1800" b="0" i="0" u="none" strike="noStrike" kern="0" cap="none" spc="0" baseline="0">
                <a:solidFill>
                  <a:srgbClr val="000000"/>
                </a:solidFill>
                <a:uFillTx/>
              </a:defRPr>
            </a:pPr>
            <a:r>
              <a:rPr lang="en-IE" sz="3600" b="1" dirty="0">
                <a:solidFill>
                  <a:srgbClr val="002060"/>
                </a:solidFill>
                <a:latin typeface="Poppins Bold" panose="020B0604020202020204" charset="0"/>
                <a:cs typeface="Poppins Bold" panose="020B0604020202020204" charset="0"/>
              </a:rPr>
              <a:t>Some Business Modules (and all in Year 3) are 10 ECTS.</a:t>
            </a:r>
          </a:p>
          <a:p>
            <a:pPr defTabSz="1371600">
              <a:defRPr sz="1800" b="0" i="0" u="none" strike="noStrike" kern="0" cap="none" spc="0" baseline="0">
                <a:solidFill>
                  <a:srgbClr val="000000"/>
                </a:solidFill>
                <a:uFillTx/>
              </a:defRPr>
            </a:pPr>
            <a:r>
              <a:rPr lang="en-IE" sz="3600" b="1" dirty="0">
                <a:solidFill>
                  <a:srgbClr val="002060"/>
                </a:solidFill>
                <a:latin typeface="Poppins Bold" panose="020B0604020202020204" charset="0"/>
                <a:cs typeface="Poppins Bold" panose="020B0604020202020204" charset="0"/>
              </a:rPr>
              <a:t>It is crucial to be aware of the level of work involved. </a:t>
            </a:r>
            <a:r>
              <a:rPr lang="en-IE" sz="3600" b="1" dirty="0">
                <a:solidFill>
                  <a:srgbClr val="FFFFFF"/>
                </a:solidFill>
                <a:latin typeface="Abadi Extra Light"/>
              </a:rPr>
              <a:t>required particularly in third year.</a:t>
            </a:r>
            <a:endParaRPr lang="en-IE" sz="3600" dirty="0">
              <a:solidFill>
                <a:srgbClr val="FFFFFF"/>
              </a:solidFill>
              <a:latin typeface="Abadi Extra Light"/>
            </a:endParaRPr>
          </a:p>
        </p:txBody>
      </p:sp>
      <p:pic>
        <p:nvPicPr>
          <p:cNvPr id="7" name="Picture 8" descr="Text, logo&#10;&#10;Description automatically generated"/>
          <p:cNvPicPr>
            <a:picLocks noChangeAspect="1"/>
          </p:cNvPicPr>
          <p:nvPr/>
        </p:nvPicPr>
        <p:blipFill>
          <a:blip r:embed="rId3"/>
          <a:stretch>
            <a:fillRect/>
          </a:stretch>
        </p:blipFill>
        <p:spPr>
          <a:xfrm>
            <a:off x="12379568" y="7284445"/>
            <a:ext cx="3896385" cy="2755682"/>
          </a:xfrm>
          <a:prstGeom prst="rect">
            <a:avLst/>
          </a:prstGeom>
          <a:noFill/>
          <a:ln cap="flat">
            <a:noFill/>
          </a:ln>
        </p:spPr>
      </p:pic>
      <p:sp>
        <p:nvSpPr>
          <p:cNvPr id="11" name="AutoShape 4">
            <a:extLst>
              <a:ext uri="{FF2B5EF4-FFF2-40B4-BE49-F238E27FC236}">
                <a16:creationId xmlns:a16="http://schemas.microsoft.com/office/drawing/2014/main" id="{D6EB0C2C-E6DD-470C-3C10-D200AFE817FE}"/>
              </a:ext>
            </a:extLst>
          </p:cNvPr>
          <p:cNvSpPr/>
          <p:nvPr/>
        </p:nvSpPr>
        <p:spPr>
          <a:xfrm>
            <a:off x="36576" y="15233"/>
            <a:ext cx="18251423" cy="1672088"/>
          </a:xfrm>
          <a:prstGeom prst="rect">
            <a:avLst/>
          </a:prstGeom>
          <a:solidFill>
            <a:srgbClr val="0B1E60"/>
          </a:solidFill>
        </p:spPr>
        <p:txBody>
          <a:bodyPr/>
          <a:lstStyle/>
          <a:p>
            <a:endParaRPr lang="en-IE"/>
          </a:p>
        </p:txBody>
      </p:sp>
      <p:sp>
        <p:nvSpPr>
          <p:cNvPr id="12" name="Rectangle 1">
            <a:extLst>
              <a:ext uri="{FF2B5EF4-FFF2-40B4-BE49-F238E27FC236}">
                <a16:creationId xmlns:a16="http://schemas.microsoft.com/office/drawing/2014/main" id="{2822E505-BB9B-2F2C-9B12-2149A1AA1832}"/>
              </a:ext>
            </a:extLst>
          </p:cNvPr>
          <p:cNvSpPr>
            <a:spLocks noChangeArrowheads="1"/>
          </p:cNvSpPr>
          <p:nvPr/>
        </p:nvSpPr>
        <p:spPr bwMode="auto">
          <a:xfrm>
            <a:off x="509035" y="292341"/>
            <a:ext cx="13868400" cy="23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eaLnBrk="1" fontAlgn="base" hangingPunct="1">
              <a:lnSpc>
                <a:spcPts val="6705"/>
              </a:lnSpc>
              <a:spcAft>
                <a:spcPct val="0"/>
              </a:spcAft>
              <a:buClrTx/>
              <a:buSzTx/>
              <a:buFontTx/>
              <a:buNone/>
              <a:tabLst/>
            </a:pPr>
            <a:r>
              <a:rPr lang="en-US" altLang="en-US" sz="5600" spc="-154" dirty="0">
                <a:solidFill>
                  <a:schemeClr val="bg1"/>
                </a:solidFill>
                <a:latin typeface="Poppins Bold" panose="00000800000000000000" pitchFamily="2" charset="0"/>
                <a:cs typeface="Poppins Bold" panose="00000800000000000000" pitchFamily="2" charset="0"/>
              </a:rPr>
              <a:t>Module Credits</a:t>
            </a:r>
          </a:p>
          <a:p>
            <a:pPr marR="0" lvl="0" indent="0" eaLnBrk="1" fontAlgn="base" hangingPunct="1">
              <a:lnSpc>
                <a:spcPts val="6705"/>
              </a:lnSpc>
              <a:spcAft>
                <a:spcPct val="0"/>
              </a:spcAft>
              <a:buClrTx/>
              <a:buSzTx/>
              <a:buFontTx/>
              <a:buNone/>
              <a:tabLst/>
            </a:pPr>
            <a:r>
              <a:rPr lang="en-US" altLang="en-US" sz="5600" spc="-154" dirty="0">
                <a:solidFill>
                  <a:srgbClr val="0B1E60"/>
                </a:solidFill>
                <a:latin typeface="Poppins Bold" panose="00000800000000000000" pitchFamily="2" charset="0"/>
                <a:cs typeface="Poppins Bold" panose="000008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82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056" y="8924925"/>
            <a:ext cx="6534150" cy="1362075"/>
          </a:xfrm>
          <a:prstGeom prst="rect">
            <a:avLst/>
          </a:prstGeom>
        </p:spPr>
      </p:pic>
      <p:sp>
        <p:nvSpPr>
          <p:cNvPr id="2" name="TextBox 20">
            <a:extLst>
              <a:ext uri="{FF2B5EF4-FFF2-40B4-BE49-F238E27FC236}">
                <a16:creationId xmlns:a16="http://schemas.microsoft.com/office/drawing/2014/main" id="{7DBC99AE-8CB0-6D97-95A1-C5CC4D8CAB20}"/>
              </a:ext>
            </a:extLst>
          </p:cNvPr>
          <p:cNvSpPr txBox="1"/>
          <p:nvPr/>
        </p:nvSpPr>
        <p:spPr>
          <a:xfrm>
            <a:off x="11538051" y="1104900"/>
            <a:ext cx="6323873" cy="6232475"/>
          </a:xfrm>
          <a:prstGeom prst="rect">
            <a:avLst/>
          </a:prstGeom>
          <a:noFill/>
          <a:ln w="12701" cap="flat">
            <a:solidFill>
              <a:srgbClr val="FFFFFF"/>
            </a:solidFill>
            <a:prstDash val="solid"/>
            <a:miter/>
          </a:ln>
        </p:spPr>
        <p:txBody>
          <a:bodyPr vert="horz" wrap="square" lIns="137160" tIns="68580" rIns="137160" bIns="68580" anchor="t" anchorCtr="0" compatLnSpc="1">
            <a:spAutoFit/>
          </a:bodyPr>
          <a:lstStyle/>
          <a:p>
            <a:pPr defTabSz="1371600">
              <a:defRPr sz="1800" b="0" i="0" u="none" strike="noStrike" kern="0" cap="none" spc="0" baseline="0">
                <a:solidFill>
                  <a:srgbClr val="000000"/>
                </a:solidFill>
                <a:uFillTx/>
              </a:defRPr>
            </a:pPr>
            <a:r>
              <a:rPr lang="en-US" sz="3600" b="1" dirty="0">
                <a:solidFill>
                  <a:srgbClr val="FFFFFF"/>
                </a:solidFill>
                <a:latin typeface="Arial"/>
              </a:rPr>
              <a:t>E</a:t>
            </a:r>
            <a:r>
              <a:rPr lang="en-IE" sz="3600" b="1" dirty="0">
                <a:solidFill>
                  <a:srgbClr val="FFFFFF"/>
                </a:solidFill>
                <a:latin typeface="Arial"/>
              </a:rPr>
              <a:t>very thing the apprentice needs is either in the guide (which all apprentices have received a copy of) or alternatively check out the Student Portal on the website.</a:t>
            </a:r>
          </a:p>
          <a:p>
            <a:pPr defTabSz="1371600">
              <a:defRPr sz="1800" b="0" i="0" u="none" strike="noStrike" kern="0" cap="none" spc="0" baseline="0">
                <a:solidFill>
                  <a:srgbClr val="000000"/>
                </a:solidFill>
                <a:uFillTx/>
              </a:defRPr>
            </a:pPr>
            <a:r>
              <a:rPr lang="en-IE" sz="3600" b="1" dirty="0">
                <a:solidFill>
                  <a:srgbClr val="FFFFFF"/>
                </a:solidFill>
                <a:latin typeface="Arial"/>
              </a:rPr>
              <a:t>A soft copy of the Handbook will be available on the Resource Centre shortly.</a:t>
            </a:r>
          </a:p>
        </p:txBody>
      </p:sp>
      <p:pic>
        <p:nvPicPr>
          <p:cNvPr id="2050" name="Picture 2">
            <a:extLst>
              <a:ext uri="{FF2B5EF4-FFF2-40B4-BE49-F238E27FC236}">
                <a16:creationId xmlns:a16="http://schemas.microsoft.com/office/drawing/2014/main" id="{8EDE1E13-5478-BEC7-AE34-3B93BA4A2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0"/>
            <a:ext cx="10761284" cy="516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24961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3E570-401E-CAA7-6E94-979DE3E88503}"/>
              </a:ext>
            </a:extLst>
          </p:cNvPr>
          <p:cNvPicPr>
            <a:picLocks noChangeAspect="1"/>
          </p:cNvPicPr>
          <p:nvPr/>
        </p:nvPicPr>
        <p:blipFill>
          <a:blip r:embed="rId2"/>
          <a:stretch>
            <a:fillRect/>
          </a:stretch>
        </p:blipFill>
        <p:spPr>
          <a:xfrm>
            <a:off x="457200" y="9313718"/>
            <a:ext cx="3797495" cy="781090"/>
          </a:xfrm>
          <a:prstGeom prst="rect">
            <a:avLst/>
          </a:prstGeom>
        </p:spPr>
      </p:pic>
      <p:sp>
        <p:nvSpPr>
          <p:cNvPr id="3" name="Rectangle 2"/>
          <p:cNvSpPr/>
          <p:nvPr/>
        </p:nvSpPr>
        <p:spPr>
          <a:xfrm>
            <a:off x="9601200" y="1409700"/>
            <a:ext cx="8001000" cy="7109639"/>
          </a:xfrm>
          <a:prstGeom prst="rect">
            <a:avLst/>
          </a:prstGeom>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You </a:t>
            </a:r>
            <a:r>
              <a:rPr kumimoji="0" lang="en-IE" sz="2400" b="0" i="0" u="sng"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must</a:t>
            </a: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 complete one marking form per submission.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ATU Sligo can be audited and must have </a:t>
            </a:r>
            <a:r>
              <a:rPr kumimoji="0" lang="en-IE" sz="2400" b="0" i="0" u="sng"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CLEAR</a:t>
            </a: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 sign offs from supervisors.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ATU Sligo will not accept </a:t>
            </a:r>
            <a:r>
              <a:rPr kumimoji="0" lang="en-IE" sz="2400" b="0" i="0" u="sng"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pasted signatures</a:t>
            </a: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Easiest method is a short note stating case study number/diary month, etc.</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Work is acceptable.  Ask your apprentice to provide you with a copy of the case study with their submission.</a:t>
            </a:r>
            <a:endParaRPr kumimoji="0" lang="en-IE" sz="2400" b="0" i="0" u="none" strike="noStrike" kern="1200" cap="none" spc="0" normalizeH="0" baseline="0" noProof="0" dirty="0">
              <a:ln>
                <a:noFill/>
              </a:ln>
              <a:solidFill>
                <a:prstClr val="white"/>
              </a:solidFill>
              <a:effectLst/>
              <a:uLnTx/>
              <a:uFillTx/>
              <a:latin typeface="Poppins Bold" panose="020B0604020202020204" charset="0"/>
              <a:ea typeface="Calibri" panose="020F0502020204030204" pitchFamily="34" charset="0"/>
              <a:cs typeface="Poppins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 </a:t>
            </a:r>
            <a:endParaRPr kumimoji="0" lang="en-IE" sz="2400" b="0" i="0" u="none" strike="noStrike" kern="1200" cap="none" spc="0" normalizeH="0" baseline="0" noProof="0" dirty="0">
              <a:ln>
                <a:noFill/>
              </a:ln>
              <a:solidFill>
                <a:prstClr val="white"/>
              </a:solidFill>
              <a:effectLst/>
              <a:uLnTx/>
              <a:uFillTx/>
              <a:latin typeface="Poppins Bold" panose="020B0604020202020204" charset="0"/>
              <a:ea typeface="Calibri" panose="020F0502020204030204" pitchFamily="34" charset="0"/>
              <a:cs typeface="Poppins Bold" panose="020B060402020202020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prstClr val="white"/>
                </a:solidFill>
                <a:effectLst/>
                <a:uLnTx/>
                <a:uFillTx/>
                <a:latin typeface="Poppins Bold" panose="020B0604020202020204" charset="0"/>
                <a:ea typeface="Times New Roman" panose="02020603050405020304" pitchFamily="18" charset="0"/>
                <a:cs typeface="Poppins Bold" panose="020B0604020202020204" charset="0"/>
              </a:rPr>
              <a:t>A separate mail /sign off is required for each submission. This will discourage work being bulked together for approval.</a:t>
            </a:r>
            <a:endParaRPr kumimoji="0" lang="en-IE" sz="2400" b="0" i="0" u="none" strike="noStrike" kern="1200" cap="none" spc="0" normalizeH="0" baseline="0" noProof="0" dirty="0">
              <a:ln>
                <a:noFill/>
              </a:ln>
              <a:solidFill>
                <a:prstClr val="white"/>
              </a:solidFill>
              <a:effectLst/>
              <a:uLnTx/>
              <a:uFillTx/>
              <a:latin typeface="Poppins Bold" panose="020B0604020202020204" charset="0"/>
              <a:ea typeface="Calibri" panose="020F0502020204030204" pitchFamily="34" charset="0"/>
              <a:cs typeface="Poppins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endParaRPr kumimoji="0" lang="en-IE"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5" name="Picture 4">
            <a:extLst>
              <a:ext uri="{FF2B5EF4-FFF2-40B4-BE49-F238E27FC236}">
                <a16:creationId xmlns:a16="http://schemas.microsoft.com/office/drawing/2014/main" id="{283141B4-3147-54F6-117F-0A3B331C6113}"/>
              </a:ext>
            </a:extLst>
          </p:cNvPr>
          <p:cNvPicPr>
            <a:picLocks noChangeAspect="1"/>
          </p:cNvPicPr>
          <p:nvPr/>
        </p:nvPicPr>
        <p:blipFill>
          <a:blip r:embed="rId3"/>
          <a:stretch>
            <a:fillRect/>
          </a:stretch>
        </p:blipFill>
        <p:spPr>
          <a:xfrm>
            <a:off x="895917" y="568933"/>
            <a:ext cx="8878855" cy="85946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62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5638800" y="7706425"/>
            <a:ext cx="4658337" cy="3294565"/>
          </a:xfrm>
          <a:prstGeom prst="rect">
            <a:avLst/>
          </a:prstGeom>
        </p:spPr>
      </p:pic>
      <p:pic>
        <p:nvPicPr>
          <p:cNvPr id="4" name="Picture 4"/>
          <p:cNvPicPr>
            <a:picLocks noChangeAspect="1"/>
          </p:cNvPicPr>
          <p:nvPr/>
        </p:nvPicPr>
        <p:blipFill>
          <a:blip r:embed="rId3"/>
          <a:srcRect/>
          <a:stretch>
            <a:fillRect/>
          </a:stretch>
        </p:blipFill>
        <p:spPr>
          <a:xfrm>
            <a:off x="990600" y="6972300"/>
            <a:ext cx="6734327" cy="4762817"/>
          </a:xfrm>
          <a:prstGeom prst="rect">
            <a:avLst/>
          </a:prstGeom>
        </p:spPr>
      </p:pic>
      <p:pic>
        <p:nvPicPr>
          <p:cNvPr id="5" name="Picture 5"/>
          <p:cNvPicPr>
            <a:picLocks noChangeAspect="1"/>
          </p:cNvPicPr>
          <p:nvPr/>
        </p:nvPicPr>
        <p:blipFill>
          <a:blip r:embed="rId4"/>
          <a:srcRect/>
          <a:stretch>
            <a:fillRect/>
          </a:stretch>
        </p:blipFill>
        <p:spPr>
          <a:xfrm>
            <a:off x="609600" y="8346789"/>
            <a:ext cx="1516023" cy="1488459"/>
          </a:xfrm>
          <a:prstGeom prst="rect">
            <a:avLst/>
          </a:prstGeom>
        </p:spPr>
      </p:pic>
      <p:sp>
        <p:nvSpPr>
          <p:cNvPr id="8" name="TextBox 7"/>
          <p:cNvSpPr txBox="1"/>
          <p:nvPr/>
        </p:nvSpPr>
        <p:spPr>
          <a:xfrm>
            <a:off x="4953000" y="4229100"/>
            <a:ext cx="9601200"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0" b="1" i="0" u="none" strike="noStrike" kern="1200" cap="none" spc="0" baseline="0" dirty="0">
                <a:solidFill>
                  <a:srgbClr val="FFFFFF"/>
                </a:solidFill>
                <a:uFillTx/>
                <a:latin typeface="Abadi Extra Light" pitchFamily="34"/>
              </a:rPr>
              <a:t>The Role of a Supervisor</a:t>
            </a:r>
          </a:p>
        </p:txBody>
      </p:sp>
    </p:spTree>
    <p:extLst>
      <p:ext uri="{BB962C8B-B14F-4D97-AF65-F5344CB8AC3E}">
        <p14:creationId xmlns:p14="http://schemas.microsoft.com/office/powerpoint/2010/main" val="527146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11F691-FBEC-944F-25F5-052320F41ED0}"/>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6E9E48B6-A7EF-1BAF-0CB5-D50395727792}"/>
              </a:ext>
            </a:extLst>
          </p:cNvPr>
          <p:cNvSpPr txBox="1"/>
          <p:nvPr/>
        </p:nvSpPr>
        <p:spPr>
          <a:xfrm>
            <a:off x="14404417" y="3707230"/>
            <a:ext cx="131114" cy="264760"/>
          </a:xfrm>
          <a:prstGeom prst="rect">
            <a:avLst/>
          </a:prstGeom>
        </p:spPr>
        <p:txBody>
          <a:bodyPr vert="horz" wrap="square" lIns="0" tIns="12707" rIns="0" bIns="0" rtlCol="0">
            <a:spAutoFit/>
          </a:bodyPr>
          <a:lstStyle/>
          <a:p>
            <a:pPr marL="11552" defTabSz="831738">
              <a:spcBef>
                <a:spcPts val="100"/>
              </a:spcBef>
            </a:pPr>
            <a:r>
              <a:rPr sz="1637" kern="0" spc="-45">
                <a:solidFill>
                  <a:srgbClr val="FFFFFF"/>
                </a:solidFill>
                <a:latin typeface="Calibri"/>
                <a:cs typeface="Calibri"/>
              </a:rPr>
              <a:t>4</a:t>
            </a:r>
            <a:endParaRPr sz="1637" kern="0">
              <a:solidFill>
                <a:sysClr val="windowText" lastClr="000000"/>
              </a:solidFill>
              <a:latin typeface="Calibri"/>
              <a:cs typeface="Calibri"/>
            </a:endParaRPr>
          </a:p>
        </p:txBody>
      </p:sp>
      <p:sp>
        <p:nvSpPr>
          <p:cNvPr id="6" name="object 6">
            <a:extLst>
              <a:ext uri="{FF2B5EF4-FFF2-40B4-BE49-F238E27FC236}">
                <a16:creationId xmlns:a16="http://schemas.microsoft.com/office/drawing/2014/main" id="{4230A5CA-290E-8261-AADA-9766528B484D}"/>
              </a:ext>
            </a:extLst>
          </p:cNvPr>
          <p:cNvSpPr txBox="1"/>
          <p:nvPr/>
        </p:nvSpPr>
        <p:spPr>
          <a:xfrm>
            <a:off x="14230103" y="5851916"/>
            <a:ext cx="90105" cy="264760"/>
          </a:xfrm>
          <a:prstGeom prst="rect">
            <a:avLst/>
          </a:prstGeom>
        </p:spPr>
        <p:txBody>
          <a:bodyPr vert="horz" wrap="square" lIns="0" tIns="12707" rIns="0" bIns="0" rtlCol="0">
            <a:spAutoFit/>
          </a:bodyPr>
          <a:lstStyle/>
          <a:p>
            <a:pPr marL="11552" defTabSz="831738">
              <a:spcBef>
                <a:spcPts val="100"/>
              </a:spcBef>
            </a:pPr>
            <a:r>
              <a:rPr sz="1637" kern="0" spc="-355">
                <a:solidFill>
                  <a:srgbClr val="FFFFFF"/>
                </a:solidFill>
                <a:latin typeface="Calibri"/>
                <a:cs typeface="Calibri"/>
              </a:rPr>
              <a:t>1</a:t>
            </a:r>
            <a:endParaRPr sz="1637" kern="0">
              <a:solidFill>
                <a:sysClr val="windowText" lastClr="000000"/>
              </a:solidFill>
              <a:latin typeface="Calibri"/>
              <a:cs typeface="Calibri"/>
            </a:endParaRPr>
          </a:p>
        </p:txBody>
      </p:sp>
      <p:sp>
        <p:nvSpPr>
          <p:cNvPr id="7" name="object 7">
            <a:extLst>
              <a:ext uri="{FF2B5EF4-FFF2-40B4-BE49-F238E27FC236}">
                <a16:creationId xmlns:a16="http://schemas.microsoft.com/office/drawing/2014/main" id="{8A7B2937-6FD0-6ED5-DF94-125AF341191C}"/>
              </a:ext>
            </a:extLst>
          </p:cNvPr>
          <p:cNvSpPr txBox="1"/>
          <p:nvPr/>
        </p:nvSpPr>
        <p:spPr>
          <a:xfrm>
            <a:off x="11656358" y="3746163"/>
            <a:ext cx="90105" cy="264760"/>
          </a:xfrm>
          <a:prstGeom prst="rect">
            <a:avLst/>
          </a:prstGeom>
        </p:spPr>
        <p:txBody>
          <a:bodyPr vert="horz" wrap="square" lIns="0" tIns="12707" rIns="0" bIns="0" rtlCol="0">
            <a:spAutoFit/>
          </a:bodyPr>
          <a:lstStyle/>
          <a:p>
            <a:pPr marL="11552" defTabSz="831738">
              <a:spcBef>
                <a:spcPts val="100"/>
              </a:spcBef>
            </a:pPr>
            <a:r>
              <a:rPr sz="1637" kern="0" spc="-355">
                <a:solidFill>
                  <a:srgbClr val="FFFFFF"/>
                </a:solidFill>
                <a:latin typeface="Calibri"/>
                <a:cs typeface="Calibri"/>
              </a:rPr>
              <a:t>1</a:t>
            </a:r>
            <a:endParaRPr sz="1637" kern="0">
              <a:solidFill>
                <a:sysClr val="windowText" lastClr="000000"/>
              </a:solidFill>
              <a:latin typeface="Calibri"/>
              <a:cs typeface="Calibri"/>
            </a:endParaRPr>
          </a:p>
        </p:txBody>
      </p:sp>
      <p:sp>
        <p:nvSpPr>
          <p:cNvPr id="8" name="object 8">
            <a:extLst>
              <a:ext uri="{FF2B5EF4-FFF2-40B4-BE49-F238E27FC236}">
                <a16:creationId xmlns:a16="http://schemas.microsoft.com/office/drawing/2014/main" id="{44E9AE9B-B5AE-9F43-BE76-5EFCBFDDD000}"/>
              </a:ext>
            </a:extLst>
          </p:cNvPr>
          <p:cNvSpPr txBox="1"/>
          <p:nvPr/>
        </p:nvSpPr>
        <p:spPr>
          <a:xfrm>
            <a:off x="13088123" y="4090938"/>
            <a:ext cx="90105" cy="264760"/>
          </a:xfrm>
          <a:prstGeom prst="rect">
            <a:avLst/>
          </a:prstGeom>
        </p:spPr>
        <p:txBody>
          <a:bodyPr vert="horz" wrap="square" lIns="0" tIns="12707" rIns="0" bIns="0" rtlCol="0">
            <a:spAutoFit/>
          </a:bodyPr>
          <a:lstStyle/>
          <a:p>
            <a:pPr marL="11552" defTabSz="831738">
              <a:spcBef>
                <a:spcPts val="100"/>
              </a:spcBef>
            </a:pPr>
            <a:r>
              <a:rPr sz="1637" kern="0" spc="-355">
                <a:solidFill>
                  <a:srgbClr val="FFFFFF"/>
                </a:solidFill>
                <a:latin typeface="Calibri"/>
                <a:cs typeface="Calibri"/>
              </a:rPr>
              <a:t>1</a:t>
            </a:r>
            <a:endParaRPr sz="1637" kern="0">
              <a:solidFill>
                <a:sysClr val="windowText" lastClr="000000"/>
              </a:solidFill>
              <a:latin typeface="Calibri"/>
              <a:cs typeface="Calibri"/>
            </a:endParaRPr>
          </a:p>
        </p:txBody>
      </p:sp>
      <p:sp>
        <p:nvSpPr>
          <p:cNvPr id="9" name="object 9">
            <a:extLst>
              <a:ext uri="{FF2B5EF4-FFF2-40B4-BE49-F238E27FC236}">
                <a16:creationId xmlns:a16="http://schemas.microsoft.com/office/drawing/2014/main" id="{ACAA7906-D8A4-3857-6997-6C272AB5E780}"/>
              </a:ext>
            </a:extLst>
          </p:cNvPr>
          <p:cNvSpPr txBox="1"/>
          <p:nvPr/>
        </p:nvSpPr>
        <p:spPr>
          <a:xfrm>
            <a:off x="15568171" y="3787470"/>
            <a:ext cx="140934" cy="264760"/>
          </a:xfrm>
          <a:prstGeom prst="rect">
            <a:avLst/>
          </a:prstGeom>
        </p:spPr>
        <p:txBody>
          <a:bodyPr vert="horz" wrap="square" lIns="0" tIns="12707" rIns="0" bIns="0" rtlCol="0">
            <a:spAutoFit/>
          </a:bodyPr>
          <a:lstStyle/>
          <a:p>
            <a:pPr marL="11552" defTabSz="831738">
              <a:spcBef>
                <a:spcPts val="100"/>
              </a:spcBef>
            </a:pPr>
            <a:r>
              <a:rPr sz="1637" kern="0" spc="45">
                <a:solidFill>
                  <a:srgbClr val="FFFFFF"/>
                </a:solidFill>
                <a:latin typeface="Calibri"/>
                <a:cs typeface="Calibri"/>
              </a:rPr>
              <a:t>2</a:t>
            </a:r>
            <a:endParaRPr sz="1637" kern="0">
              <a:solidFill>
                <a:sysClr val="windowText" lastClr="000000"/>
              </a:solidFill>
              <a:latin typeface="Calibri"/>
              <a:cs typeface="Calibri"/>
            </a:endParaRPr>
          </a:p>
        </p:txBody>
      </p:sp>
      <p:sp>
        <p:nvSpPr>
          <p:cNvPr id="10" name="object 10">
            <a:extLst>
              <a:ext uri="{FF2B5EF4-FFF2-40B4-BE49-F238E27FC236}">
                <a16:creationId xmlns:a16="http://schemas.microsoft.com/office/drawing/2014/main" id="{7D07225A-F95C-9C9C-8F86-0E01F3E75F15}"/>
              </a:ext>
            </a:extLst>
          </p:cNvPr>
          <p:cNvSpPr txBox="1"/>
          <p:nvPr/>
        </p:nvSpPr>
        <p:spPr>
          <a:xfrm>
            <a:off x="15216068" y="1955163"/>
            <a:ext cx="140934" cy="264760"/>
          </a:xfrm>
          <a:prstGeom prst="rect">
            <a:avLst/>
          </a:prstGeom>
        </p:spPr>
        <p:txBody>
          <a:bodyPr vert="horz" wrap="square" lIns="0" tIns="12707" rIns="0" bIns="0" rtlCol="0">
            <a:spAutoFit/>
          </a:bodyPr>
          <a:lstStyle/>
          <a:p>
            <a:pPr marL="11552" defTabSz="831738">
              <a:spcBef>
                <a:spcPts val="100"/>
              </a:spcBef>
            </a:pPr>
            <a:r>
              <a:rPr sz="1637" kern="0" spc="45">
                <a:solidFill>
                  <a:srgbClr val="FFFFFF"/>
                </a:solidFill>
                <a:latin typeface="Calibri"/>
                <a:cs typeface="Calibri"/>
              </a:rPr>
              <a:t>2</a:t>
            </a:r>
            <a:endParaRPr sz="1637" kern="0">
              <a:solidFill>
                <a:sysClr val="windowText" lastClr="000000"/>
              </a:solidFill>
              <a:latin typeface="Calibri"/>
              <a:cs typeface="Calibri"/>
            </a:endParaRPr>
          </a:p>
        </p:txBody>
      </p:sp>
      <p:sp>
        <p:nvSpPr>
          <p:cNvPr id="11" name="object 11">
            <a:extLst>
              <a:ext uri="{FF2B5EF4-FFF2-40B4-BE49-F238E27FC236}">
                <a16:creationId xmlns:a16="http://schemas.microsoft.com/office/drawing/2014/main" id="{937B6A80-19C4-2325-F3F2-686B3659F851}"/>
              </a:ext>
            </a:extLst>
          </p:cNvPr>
          <p:cNvSpPr txBox="1"/>
          <p:nvPr/>
        </p:nvSpPr>
        <p:spPr>
          <a:xfrm>
            <a:off x="15013202" y="4394367"/>
            <a:ext cx="928197" cy="1225727"/>
          </a:xfrm>
          <a:prstGeom prst="rect">
            <a:avLst/>
          </a:prstGeom>
        </p:spPr>
        <p:txBody>
          <a:bodyPr vert="horz" wrap="square" lIns="0" tIns="12707" rIns="0" bIns="0" rtlCol="0">
            <a:spAutoFit/>
          </a:bodyPr>
          <a:lstStyle/>
          <a:p>
            <a:pPr marL="142666" defTabSz="831738">
              <a:spcBef>
                <a:spcPts val="100"/>
              </a:spcBef>
            </a:pPr>
            <a:r>
              <a:rPr sz="1637" kern="0" spc="-45">
                <a:solidFill>
                  <a:srgbClr val="FFFFFF"/>
                </a:solidFill>
                <a:latin typeface="Calibri"/>
                <a:cs typeface="Calibri"/>
              </a:rPr>
              <a:t>4</a:t>
            </a:r>
            <a:endParaRPr sz="1637" kern="0">
              <a:solidFill>
                <a:sysClr val="windowText" lastClr="000000"/>
              </a:solidFill>
              <a:latin typeface="Calibri"/>
              <a:cs typeface="Calibri"/>
            </a:endParaRPr>
          </a:p>
          <a:p>
            <a:pPr defTabSz="831738">
              <a:spcBef>
                <a:spcPts val="1192"/>
              </a:spcBef>
            </a:pPr>
            <a:endParaRPr sz="1637" kern="0">
              <a:solidFill>
                <a:sysClr val="windowText" lastClr="000000"/>
              </a:solidFill>
              <a:latin typeface="Calibri"/>
              <a:cs typeface="Calibri"/>
            </a:endParaRPr>
          </a:p>
          <a:p>
            <a:pPr marL="691960" defTabSz="831738"/>
            <a:r>
              <a:rPr sz="1637" kern="0" spc="-23">
                <a:solidFill>
                  <a:srgbClr val="FFFFFF"/>
                </a:solidFill>
                <a:latin typeface="Calibri"/>
                <a:cs typeface="Calibri"/>
              </a:rPr>
              <a:t>55</a:t>
            </a:r>
            <a:endParaRPr sz="1637" kern="0">
              <a:solidFill>
                <a:sysClr val="windowText" lastClr="000000"/>
              </a:solidFill>
              <a:latin typeface="Calibri"/>
              <a:cs typeface="Calibri"/>
            </a:endParaRPr>
          </a:p>
          <a:p>
            <a:pPr marL="11552" defTabSz="831738">
              <a:spcBef>
                <a:spcPts val="409"/>
              </a:spcBef>
            </a:pPr>
            <a:r>
              <a:rPr sz="1637" kern="0" spc="-355">
                <a:solidFill>
                  <a:srgbClr val="FFFFFF"/>
                </a:solidFill>
                <a:latin typeface="Calibri"/>
                <a:cs typeface="Calibri"/>
              </a:rPr>
              <a:t>1</a:t>
            </a:r>
            <a:endParaRPr sz="1637" kern="0">
              <a:solidFill>
                <a:sysClr val="windowText" lastClr="000000"/>
              </a:solidFill>
              <a:latin typeface="Calibri"/>
              <a:cs typeface="Calibri"/>
            </a:endParaRPr>
          </a:p>
        </p:txBody>
      </p:sp>
      <p:sp>
        <p:nvSpPr>
          <p:cNvPr id="12" name="object 12">
            <a:extLst>
              <a:ext uri="{FF2B5EF4-FFF2-40B4-BE49-F238E27FC236}">
                <a16:creationId xmlns:a16="http://schemas.microsoft.com/office/drawing/2014/main" id="{D3126AAD-F6CE-898A-42E2-DCD65A97730A}"/>
              </a:ext>
            </a:extLst>
          </p:cNvPr>
          <p:cNvSpPr txBox="1"/>
          <p:nvPr/>
        </p:nvSpPr>
        <p:spPr>
          <a:xfrm>
            <a:off x="11833284" y="6074905"/>
            <a:ext cx="134580" cy="264760"/>
          </a:xfrm>
          <a:prstGeom prst="rect">
            <a:avLst/>
          </a:prstGeom>
        </p:spPr>
        <p:txBody>
          <a:bodyPr vert="horz" wrap="square" lIns="0" tIns="12707" rIns="0" bIns="0" rtlCol="0">
            <a:spAutoFit/>
          </a:bodyPr>
          <a:lstStyle/>
          <a:p>
            <a:pPr marL="11552" defTabSz="831738">
              <a:spcBef>
                <a:spcPts val="100"/>
              </a:spcBef>
            </a:pPr>
            <a:r>
              <a:rPr sz="1637" kern="0" spc="-45">
                <a:solidFill>
                  <a:srgbClr val="FFFFFF"/>
                </a:solidFill>
                <a:latin typeface="Calibri"/>
                <a:cs typeface="Calibri"/>
              </a:rPr>
              <a:t>3</a:t>
            </a:r>
            <a:endParaRPr sz="1637" kern="0">
              <a:solidFill>
                <a:sysClr val="windowText" lastClr="000000"/>
              </a:solidFill>
              <a:latin typeface="Calibri"/>
              <a:cs typeface="Calibri"/>
            </a:endParaRPr>
          </a:p>
        </p:txBody>
      </p:sp>
      <p:sp>
        <p:nvSpPr>
          <p:cNvPr id="13" name="object 13">
            <a:extLst>
              <a:ext uri="{FF2B5EF4-FFF2-40B4-BE49-F238E27FC236}">
                <a16:creationId xmlns:a16="http://schemas.microsoft.com/office/drawing/2014/main" id="{FF712D7D-CF0B-5D30-8C89-D28F95815D14}"/>
              </a:ext>
            </a:extLst>
          </p:cNvPr>
          <p:cNvSpPr txBox="1"/>
          <p:nvPr/>
        </p:nvSpPr>
        <p:spPr>
          <a:xfrm>
            <a:off x="13443529" y="6767977"/>
            <a:ext cx="134580" cy="264760"/>
          </a:xfrm>
          <a:prstGeom prst="rect">
            <a:avLst/>
          </a:prstGeom>
        </p:spPr>
        <p:txBody>
          <a:bodyPr vert="horz" wrap="square" lIns="0" tIns="12707" rIns="0" bIns="0" rtlCol="0">
            <a:spAutoFit/>
          </a:bodyPr>
          <a:lstStyle/>
          <a:p>
            <a:pPr marL="11552" defTabSz="831738">
              <a:spcBef>
                <a:spcPts val="100"/>
              </a:spcBef>
            </a:pPr>
            <a:r>
              <a:rPr sz="1637" kern="0" spc="-45">
                <a:solidFill>
                  <a:srgbClr val="FFFFFF"/>
                </a:solidFill>
                <a:latin typeface="Calibri"/>
                <a:cs typeface="Calibri"/>
              </a:rPr>
              <a:t>3</a:t>
            </a:r>
            <a:endParaRPr sz="1637" kern="0">
              <a:solidFill>
                <a:sysClr val="windowText" lastClr="000000"/>
              </a:solidFill>
              <a:latin typeface="Calibri"/>
              <a:cs typeface="Calibri"/>
            </a:endParaRPr>
          </a:p>
        </p:txBody>
      </p:sp>
      <p:sp>
        <p:nvSpPr>
          <p:cNvPr id="14" name="object 14">
            <a:extLst>
              <a:ext uri="{FF2B5EF4-FFF2-40B4-BE49-F238E27FC236}">
                <a16:creationId xmlns:a16="http://schemas.microsoft.com/office/drawing/2014/main" id="{C42BCD32-6CDE-557B-3151-3A1D7553432A}"/>
              </a:ext>
            </a:extLst>
          </p:cNvPr>
          <p:cNvSpPr txBox="1"/>
          <p:nvPr/>
        </p:nvSpPr>
        <p:spPr>
          <a:xfrm>
            <a:off x="14094262" y="7064320"/>
            <a:ext cx="1313455" cy="896856"/>
          </a:xfrm>
          <a:prstGeom prst="rect">
            <a:avLst/>
          </a:prstGeom>
        </p:spPr>
        <p:txBody>
          <a:bodyPr vert="horz" wrap="square" lIns="0" tIns="12707" rIns="0" bIns="0" rtlCol="0">
            <a:spAutoFit/>
          </a:bodyPr>
          <a:lstStyle/>
          <a:p>
            <a:pPr marR="4621" algn="r" defTabSz="831738">
              <a:spcBef>
                <a:spcPts val="100"/>
              </a:spcBef>
            </a:pPr>
            <a:r>
              <a:rPr sz="1637" kern="0" spc="36">
                <a:solidFill>
                  <a:srgbClr val="FFFFFF"/>
                </a:solidFill>
                <a:latin typeface="Calibri"/>
                <a:cs typeface="Calibri"/>
              </a:rPr>
              <a:t>8</a:t>
            </a:r>
            <a:endParaRPr sz="1637" kern="0">
              <a:solidFill>
                <a:sysClr val="windowText" lastClr="000000"/>
              </a:solidFill>
              <a:latin typeface="Calibri"/>
              <a:cs typeface="Calibri"/>
            </a:endParaRPr>
          </a:p>
          <a:p>
            <a:pPr defTabSz="831738">
              <a:spcBef>
                <a:spcPts val="1023"/>
              </a:spcBef>
            </a:pPr>
            <a:endParaRPr sz="1637" kern="0">
              <a:solidFill>
                <a:sysClr val="windowText" lastClr="000000"/>
              </a:solidFill>
              <a:latin typeface="Calibri"/>
              <a:cs typeface="Calibri"/>
            </a:endParaRPr>
          </a:p>
          <a:p>
            <a:pPr marL="11552" defTabSz="831738"/>
            <a:r>
              <a:rPr sz="1637" kern="0" spc="-355">
                <a:solidFill>
                  <a:srgbClr val="FFFFFF"/>
                </a:solidFill>
                <a:latin typeface="Calibri"/>
                <a:cs typeface="Calibri"/>
              </a:rPr>
              <a:t>1</a:t>
            </a:r>
            <a:endParaRPr sz="1637" kern="0">
              <a:solidFill>
                <a:sysClr val="windowText" lastClr="000000"/>
              </a:solidFill>
              <a:latin typeface="Calibri"/>
              <a:cs typeface="Calibri"/>
            </a:endParaRPr>
          </a:p>
        </p:txBody>
      </p:sp>
      <p:sp>
        <p:nvSpPr>
          <p:cNvPr id="15" name="object 15">
            <a:extLst>
              <a:ext uri="{FF2B5EF4-FFF2-40B4-BE49-F238E27FC236}">
                <a16:creationId xmlns:a16="http://schemas.microsoft.com/office/drawing/2014/main" id="{E5DEA98A-8EE2-46A7-447A-53A113788261}"/>
              </a:ext>
            </a:extLst>
          </p:cNvPr>
          <p:cNvSpPr txBox="1"/>
          <p:nvPr/>
        </p:nvSpPr>
        <p:spPr>
          <a:xfrm>
            <a:off x="15655009" y="5851911"/>
            <a:ext cx="140934" cy="264760"/>
          </a:xfrm>
          <a:prstGeom prst="rect">
            <a:avLst/>
          </a:prstGeom>
        </p:spPr>
        <p:txBody>
          <a:bodyPr vert="horz" wrap="square" lIns="0" tIns="12707" rIns="0" bIns="0" rtlCol="0">
            <a:spAutoFit/>
          </a:bodyPr>
          <a:lstStyle/>
          <a:p>
            <a:pPr marL="11552" defTabSz="831738">
              <a:spcBef>
                <a:spcPts val="100"/>
              </a:spcBef>
            </a:pPr>
            <a:r>
              <a:rPr sz="1637" kern="0" spc="45">
                <a:solidFill>
                  <a:srgbClr val="FFFFFF"/>
                </a:solidFill>
                <a:latin typeface="Calibri"/>
                <a:cs typeface="Calibri"/>
              </a:rPr>
              <a:t>2</a:t>
            </a:r>
            <a:endParaRPr sz="1637" kern="0">
              <a:solidFill>
                <a:sysClr val="windowText" lastClr="000000"/>
              </a:solidFill>
              <a:latin typeface="Calibri"/>
              <a:cs typeface="Calibri"/>
            </a:endParaRPr>
          </a:p>
        </p:txBody>
      </p:sp>
      <p:sp>
        <p:nvSpPr>
          <p:cNvPr id="16" name="object 16">
            <a:extLst>
              <a:ext uri="{FF2B5EF4-FFF2-40B4-BE49-F238E27FC236}">
                <a16:creationId xmlns:a16="http://schemas.microsoft.com/office/drawing/2014/main" id="{222B3607-4299-C162-7BAC-2CA2F95DE560}"/>
              </a:ext>
            </a:extLst>
          </p:cNvPr>
          <p:cNvSpPr txBox="1"/>
          <p:nvPr/>
        </p:nvSpPr>
        <p:spPr>
          <a:xfrm>
            <a:off x="13276890" y="1500361"/>
            <a:ext cx="140934" cy="264760"/>
          </a:xfrm>
          <a:prstGeom prst="rect">
            <a:avLst/>
          </a:prstGeom>
        </p:spPr>
        <p:txBody>
          <a:bodyPr vert="horz" wrap="square" lIns="0" tIns="12707" rIns="0" bIns="0" rtlCol="0">
            <a:spAutoFit/>
          </a:bodyPr>
          <a:lstStyle/>
          <a:p>
            <a:pPr marL="11552" defTabSz="831738">
              <a:spcBef>
                <a:spcPts val="100"/>
              </a:spcBef>
            </a:pPr>
            <a:r>
              <a:rPr sz="1637" kern="0" spc="45" dirty="0">
                <a:solidFill>
                  <a:srgbClr val="FFFFFF"/>
                </a:solidFill>
                <a:latin typeface="Calibri"/>
                <a:cs typeface="Calibri"/>
              </a:rPr>
              <a:t>2</a:t>
            </a:r>
            <a:endParaRPr sz="1637" kern="0" dirty="0">
              <a:solidFill>
                <a:sysClr val="windowText" lastClr="000000"/>
              </a:solidFill>
              <a:latin typeface="Calibri"/>
              <a:cs typeface="Calibri"/>
            </a:endParaRPr>
          </a:p>
        </p:txBody>
      </p:sp>
      <p:sp>
        <p:nvSpPr>
          <p:cNvPr id="17" name="object 17">
            <a:extLst>
              <a:ext uri="{FF2B5EF4-FFF2-40B4-BE49-F238E27FC236}">
                <a16:creationId xmlns:a16="http://schemas.microsoft.com/office/drawing/2014/main" id="{4EE5A27B-05DC-7C31-DBBE-DFB43D0E0FB1}"/>
              </a:ext>
            </a:extLst>
          </p:cNvPr>
          <p:cNvSpPr txBox="1"/>
          <p:nvPr/>
        </p:nvSpPr>
        <p:spPr>
          <a:xfrm>
            <a:off x="12424723" y="8167989"/>
            <a:ext cx="213133" cy="264760"/>
          </a:xfrm>
          <a:prstGeom prst="rect">
            <a:avLst/>
          </a:prstGeom>
        </p:spPr>
        <p:txBody>
          <a:bodyPr vert="horz" wrap="square" lIns="0" tIns="12707" rIns="0" bIns="0" rtlCol="0">
            <a:spAutoFit/>
          </a:bodyPr>
          <a:lstStyle/>
          <a:p>
            <a:pPr marL="11552" defTabSz="831738">
              <a:spcBef>
                <a:spcPts val="100"/>
              </a:spcBef>
            </a:pPr>
            <a:r>
              <a:rPr sz="1637" kern="0" spc="-59">
                <a:solidFill>
                  <a:srgbClr val="FFFFFF"/>
                </a:solidFill>
                <a:latin typeface="Calibri"/>
                <a:cs typeface="Calibri"/>
              </a:rPr>
              <a:t>10</a:t>
            </a:r>
            <a:endParaRPr sz="1637" kern="0">
              <a:solidFill>
                <a:sysClr val="windowText" lastClr="000000"/>
              </a:solidFill>
              <a:latin typeface="Calibri"/>
              <a:cs typeface="Calibri"/>
            </a:endParaRPr>
          </a:p>
        </p:txBody>
      </p:sp>
      <p:pic>
        <p:nvPicPr>
          <p:cNvPr id="18" name="object 18">
            <a:extLst>
              <a:ext uri="{FF2B5EF4-FFF2-40B4-BE49-F238E27FC236}">
                <a16:creationId xmlns:a16="http://schemas.microsoft.com/office/drawing/2014/main" id="{54A8CEB4-3F88-4C45-547A-EEA7713C172E}"/>
              </a:ext>
            </a:extLst>
          </p:cNvPr>
          <p:cNvPicPr/>
          <p:nvPr/>
        </p:nvPicPr>
        <p:blipFill>
          <a:blip r:embed="rId3" cstate="print"/>
          <a:stretch>
            <a:fillRect/>
          </a:stretch>
        </p:blipFill>
        <p:spPr>
          <a:xfrm>
            <a:off x="618671" y="631684"/>
            <a:ext cx="1786926" cy="567371"/>
          </a:xfrm>
          <a:prstGeom prst="rect">
            <a:avLst/>
          </a:prstGeom>
        </p:spPr>
      </p:pic>
      <p:pic>
        <p:nvPicPr>
          <p:cNvPr id="21" name="object 21">
            <a:extLst>
              <a:ext uri="{FF2B5EF4-FFF2-40B4-BE49-F238E27FC236}">
                <a16:creationId xmlns:a16="http://schemas.microsoft.com/office/drawing/2014/main" id="{CD74D782-CDD8-CC8D-DE4F-BA82F1E8C6B5}"/>
              </a:ext>
            </a:extLst>
          </p:cNvPr>
          <p:cNvPicPr/>
          <p:nvPr/>
        </p:nvPicPr>
        <p:blipFill>
          <a:blip r:embed="rId4" cstate="print"/>
          <a:stretch>
            <a:fillRect/>
          </a:stretch>
        </p:blipFill>
        <p:spPr>
          <a:xfrm>
            <a:off x="5669761" y="3485399"/>
            <a:ext cx="109261" cy="103430"/>
          </a:xfrm>
          <a:prstGeom prst="rect">
            <a:avLst/>
          </a:prstGeom>
        </p:spPr>
      </p:pic>
      <p:sp>
        <p:nvSpPr>
          <p:cNvPr id="23" name="object 23">
            <a:extLst>
              <a:ext uri="{FF2B5EF4-FFF2-40B4-BE49-F238E27FC236}">
                <a16:creationId xmlns:a16="http://schemas.microsoft.com/office/drawing/2014/main" id="{4FB741BC-3D5D-4470-6BC2-26981282D29E}"/>
              </a:ext>
            </a:extLst>
          </p:cNvPr>
          <p:cNvSpPr txBox="1"/>
          <p:nvPr/>
        </p:nvSpPr>
        <p:spPr>
          <a:xfrm>
            <a:off x="800159" y="2034131"/>
            <a:ext cx="3393301" cy="391921"/>
          </a:xfrm>
          <a:prstGeom prst="rect">
            <a:avLst/>
          </a:prstGeom>
        </p:spPr>
        <p:txBody>
          <a:bodyPr vert="horz" wrap="square" lIns="0" tIns="13862" rIns="0" bIns="0" rtlCol="0">
            <a:spAutoFit/>
          </a:bodyPr>
          <a:lstStyle/>
          <a:p>
            <a:pPr marL="11552" defTabSz="831738">
              <a:spcBef>
                <a:spcPts val="109"/>
              </a:spcBef>
            </a:pPr>
            <a:r>
              <a:rPr lang="en-IE" sz="2456" b="1" kern="0">
                <a:solidFill>
                  <a:srgbClr val="010202"/>
                </a:solidFill>
                <a:latin typeface="League Spartan" pitchFamily="2" charset="0"/>
                <a:cs typeface="Calibri"/>
              </a:rPr>
              <a:t>Employer</a:t>
            </a:r>
            <a:endParaRPr sz="2456" b="1" kern="0">
              <a:solidFill>
                <a:sysClr val="windowText" lastClr="000000"/>
              </a:solidFill>
              <a:latin typeface="League Spartan" pitchFamily="2" charset="0"/>
              <a:cs typeface="Calibri"/>
            </a:endParaRPr>
          </a:p>
        </p:txBody>
      </p:sp>
      <p:sp>
        <p:nvSpPr>
          <p:cNvPr id="24" name="object 24">
            <a:extLst>
              <a:ext uri="{FF2B5EF4-FFF2-40B4-BE49-F238E27FC236}">
                <a16:creationId xmlns:a16="http://schemas.microsoft.com/office/drawing/2014/main" id="{4300F5A5-A4FD-A540-10F8-D1B52F074E98}"/>
              </a:ext>
            </a:extLst>
          </p:cNvPr>
          <p:cNvSpPr txBox="1"/>
          <p:nvPr/>
        </p:nvSpPr>
        <p:spPr>
          <a:xfrm>
            <a:off x="11223221" y="9265036"/>
            <a:ext cx="7107136" cy="230396"/>
          </a:xfrm>
          <a:prstGeom prst="rect">
            <a:avLst/>
          </a:prstGeom>
        </p:spPr>
        <p:txBody>
          <a:bodyPr vert="horz" wrap="square" lIns="0" tIns="13284" rIns="0" bIns="0" rtlCol="0">
            <a:spAutoFit/>
          </a:bodyPr>
          <a:lstStyle/>
          <a:p>
            <a:pPr marL="11552" defTabSz="831738">
              <a:spcBef>
                <a:spcPts val="104"/>
              </a:spcBef>
            </a:pPr>
            <a:r>
              <a:rPr lang="en-IE" sz="1410" i="1" kern="0">
                <a:solidFill>
                  <a:srgbClr val="010202"/>
                </a:solidFill>
                <a:latin typeface="Noto Sans"/>
                <a:cs typeface="Noto Sans"/>
              </a:rPr>
              <a:t>Supervisors can gain CPD for the correction of apprentices work based learning.</a:t>
            </a:r>
            <a:endParaRPr sz="1410" kern="0">
              <a:solidFill>
                <a:sysClr val="windowText" lastClr="000000"/>
              </a:solidFill>
              <a:latin typeface="Noto Sans"/>
              <a:cs typeface="Noto Sans"/>
            </a:endParaRPr>
          </a:p>
        </p:txBody>
      </p:sp>
      <p:sp>
        <p:nvSpPr>
          <p:cNvPr id="2" name="object 2">
            <a:extLst>
              <a:ext uri="{FF2B5EF4-FFF2-40B4-BE49-F238E27FC236}">
                <a16:creationId xmlns:a16="http://schemas.microsoft.com/office/drawing/2014/main" id="{845A05C6-5B50-C3C8-7F4B-041D4ABA0E70}"/>
              </a:ext>
            </a:extLst>
          </p:cNvPr>
          <p:cNvSpPr txBox="1">
            <a:spLocks noGrp="1"/>
          </p:cNvSpPr>
          <p:nvPr>
            <p:ph type="title"/>
          </p:nvPr>
        </p:nvSpPr>
        <p:spPr>
          <a:xfrm>
            <a:off x="800159" y="506752"/>
            <a:ext cx="9799385" cy="692383"/>
          </a:xfrm>
          <a:prstGeom prst="rect">
            <a:avLst/>
          </a:prstGeom>
        </p:spPr>
        <p:txBody>
          <a:bodyPr vert="horz" wrap="square" lIns="0" tIns="13285" rIns="0" bIns="0" rtlCol="0">
            <a:spAutoFit/>
          </a:bodyPr>
          <a:lstStyle/>
          <a:p>
            <a:pPr marL="11552">
              <a:spcBef>
                <a:spcPts val="105"/>
              </a:spcBef>
            </a:pPr>
            <a:r>
              <a:rPr lang="en-IE" sz="4412" b="1">
                <a:latin typeface="League Spartan" pitchFamily="2" charset="0"/>
              </a:rPr>
              <a:t>Duties &amp; Responsibilities </a:t>
            </a:r>
            <a:endParaRPr sz="4412" b="1">
              <a:latin typeface="League Spartan" pitchFamily="2" charset="0"/>
            </a:endParaRPr>
          </a:p>
        </p:txBody>
      </p:sp>
      <p:sp>
        <p:nvSpPr>
          <p:cNvPr id="26" name="object 23">
            <a:extLst>
              <a:ext uri="{FF2B5EF4-FFF2-40B4-BE49-F238E27FC236}">
                <a16:creationId xmlns:a16="http://schemas.microsoft.com/office/drawing/2014/main" id="{E936DD2F-72B5-CFA8-2D76-1A0028BB8C45}"/>
              </a:ext>
            </a:extLst>
          </p:cNvPr>
          <p:cNvSpPr txBox="1"/>
          <p:nvPr/>
        </p:nvSpPr>
        <p:spPr>
          <a:xfrm>
            <a:off x="10618862" y="2034131"/>
            <a:ext cx="3393301" cy="391921"/>
          </a:xfrm>
          <a:prstGeom prst="rect">
            <a:avLst/>
          </a:prstGeom>
        </p:spPr>
        <p:txBody>
          <a:bodyPr vert="horz" wrap="square" lIns="0" tIns="13862" rIns="0" bIns="0" rtlCol="0">
            <a:spAutoFit/>
          </a:bodyPr>
          <a:lstStyle/>
          <a:p>
            <a:pPr marL="11552" defTabSz="831738">
              <a:spcBef>
                <a:spcPts val="109"/>
              </a:spcBef>
            </a:pPr>
            <a:r>
              <a:rPr lang="en-IE" sz="2456" b="1" kern="0" dirty="0">
                <a:solidFill>
                  <a:srgbClr val="010202"/>
                </a:solidFill>
                <a:latin typeface="League Spartan" pitchFamily="2" charset="0"/>
                <a:cs typeface="Calibri"/>
              </a:rPr>
              <a:t>Supervisor/Mentor</a:t>
            </a:r>
            <a:endParaRPr sz="2456" b="1" kern="0" dirty="0">
              <a:solidFill>
                <a:sysClr val="windowText" lastClr="000000"/>
              </a:solidFill>
              <a:latin typeface="League Spartan" pitchFamily="2" charset="0"/>
              <a:cs typeface="Calibri"/>
            </a:endParaRPr>
          </a:p>
        </p:txBody>
      </p:sp>
      <p:pic>
        <p:nvPicPr>
          <p:cNvPr id="28" name="Graphic 27">
            <a:extLst>
              <a:ext uri="{FF2B5EF4-FFF2-40B4-BE49-F238E27FC236}">
                <a16:creationId xmlns:a16="http://schemas.microsoft.com/office/drawing/2014/main" id="{5FFA2D74-FE0F-52A5-1C7E-C3C6D1588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502" y="2646668"/>
            <a:ext cx="9411964" cy="6352545"/>
          </a:xfrm>
          <a:prstGeom prst="rect">
            <a:avLst/>
          </a:prstGeom>
        </p:spPr>
      </p:pic>
      <p:pic>
        <p:nvPicPr>
          <p:cNvPr id="30" name="Graphic 29">
            <a:extLst>
              <a:ext uri="{FF2B5EF4-FFF2-40B4-BE49-F238E27FC236}">
                <a16:creationId xmlns:a16="http://schemas.microsoft.com/office/drawing/2014/main" id="{FC8BD752-87A7-A568-9084-B832DE2C4C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99544" y="2695062"/>
            <a:ext cx="6539148" cy="5925474"/>
          </a:xfrm>
          <a:prstGeom prst="rect">
            <a:avLst/>
          </a:prstGeom>
        </p:spPr>
      </p:pic>
      <p:pic>
        <p:nvPicPr>
          <p:cNvPr id="3" name="Picture 2">
            <a:extLst>
              <a:ext uri="{FF2B5EF4-FFF2-40B4-BE49-F238E27FC236}">
                <a16:creationId xmlns:a16="http://schemas.microsoft.com/office/drawing/2014/main" id="{4AD35957-4A17-7A10-C2B1-2A689802A1F3}"/>
              </a:ext>
            </a:extLst>
          </p:cNvPr>
          <p:cNvPicPr>
            <a:picLocks noChangeAspect="1"/>
          </p:cNvPicPr>
          <p:nvPr/>
        </p:nvPicPr>
        <p:blipFill>
          <a:blip r:embed="rId9"/>
          <a:stretch>
            <a:fillRect/>
          </a:stretch>
        </p:blipFill>
        <p:spPr>
          <a:xfrm>
            <a:off x="410736" y="9380159"/>
            <a:ext cx="4409196" cy="753778"/>
          </a:xfrm>
          <a:prstGeom prst="rect">
            <a:avLst/>
          </a:prstGeom>
        </p:spPr>
      </p:pic>
    </p:spTree>
    <p:extLst>
      <p:ext uri="{BB962C8B-B14F-4D97-AF65-F5344CB8AC3E}">
        <p14:creationId xmlns:p14="http://schemas.microsoft.com/office/powerpoint/2010/main" val="346669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3657600" y="4229100"/>
            <a:ext cx="11353800" cy="2862322"/>
          </a:xfrm>
          <a:prstGeom prst="rect">
            <a:avLst/>
          </a:prstGeom>
        </p:spPr>
        <p:txBody>
          <a:bodyPr wrap="square">
            <a:spAutoFit/>
          </a:bodyPr>
          <a:lstStyle/>
          <a:p>
            <a:pPr lvl="0"/>
            <a:r>
              <a:rPr lang="en-IE" sz="6000" b="1" dirty="0">
                <a:solidFill>
                  <a:schemeClr val="bg1"/>
                </a:solidFill>
                <a:latin typeface="Poppins Bold" panose="020B0604020202020204" charset="0"/>
                <a:cs typeface="Poppins Bold" panose="020B0604020202020204" charset="0"/>
              </a:rPr>
              <a:t>WBL Case Studies/Tasks</a:t>
            </a:r>
          </a:p>
          <a:p>
            <a:pPr lvl="0"/>
            <a:r>
              <a:rPr lang="en-IE" sz="6000" b="1" dirty="0">
                <a:solidFill>
                  <a:schemeClr val="bg1"/>
                </a:solidFill>
                <a:latin typeface="Poppins Bold" panose="020B0604020202020204" charset="0"/>
                <a:cs typeface="Poppins Bold" panose="020B0604020202020204" charset="0"/>
              </a:rPr>
              <a:t>Best Practice – Examples</a:t>
            </a:r>
          </a:p>
          <a:p>
            <a:pPr lvl="0"/>
            <a:endParaRPr lang="en-IE" sz="6000" dirty="0">
              <a:latin typeface="Poppins Bold" panose="020B0604020202020204" charset="0"/>
              <a:cs typeface="Poppins Bold" panose="020B0604020202020204" charset="0"/>
            </a:endParaRPr>
          </a:p>
        </p:txBody>
      </p:sp>
      <p:pic>
        <p:nvPicPr>
          <p:cNvPr id="3" name="Picture 2"/>
          <p:cNvPicPr>
            <a:picLocks noChangeAspect="1"/>
          </p:cNvPicPr>
          <p:nvPr/>
        </p:nvPicPr>
        <p:blipFill>
          <a:blip r:embed="rId2"/>
          <a:stretch>
            <a:fillRect/>
          </a:stretch>
        </p:blipFill>
        <p:spPr>
          <a:xfrm>
            <a:off x="192056" y="8924925"/>
            <a:ext cx="6534150" cy="1362075"/>
          </a:xfrm>
          <a:prstGeom prst="rect">
            <a:avLst/>
          </a:prstGeom>
        </p:spPr>
      </p:pic>
    </p:spTree>
    <p:extLst>
      <p:ext uri="{BB962C8B-B14F-4D97-AF65-F5344CB8AC3E}">
        <p14:creationId xmlns:p14="http://schemas.microsoft.com/office/powerpoint/2010/main" val="34617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A group of people sitting around a table with laptops&#10;&#10;Description automatically generated with medium confidence">
            <a:extLst>
              <a:ext uri="{FF2B5EF4-FFF2-40B4-BE49-F238E27FC236}">
                <a16:creationId xmlns:a16="http://schemas.microsoft.com/office/drawing/2014/main" id="{377D8E3A-C690-42A9-BFCC-47C21106498F}"/>
              </a:ext>
            </a:extLst>
          </p:cNvPr>
          <p:cNvPicPr>
            <a:picLocks noChangeAspect="1"/>
          </p:cNvPicPr>
          <p:nvPr/>
        </p:nvPicPr>
        <p:blipFill>
          <a:blip r:embed="rId2"/>
          <a:srcRect l="11420" r="7807"/>
          <a:stretch>
            <a:fillRect/>
          </a:stretch>
        </p:blipFill>
        <p:spPr>
          <a:xfrm>
            <a:off x="12784127" y="43937"/>
            <a:ext cx="5513017" cy="10244587"/>
          </a:xfrm>
          <a:prstGeom prst="rect">
            <a:avLst/>
          </a:prstGeom>
        </p:spPr>
      </p:pic>
      <p:sp>
        <p:nvSpPr>
          <p:cNvPr id="24" name="AutoShape 4">
            <a:extLst>
              <a:ext uri="{FF2B5EF4-FFF2-40B4-BE49-F238E27FC236}">
                <a16:creationId xmlns:a16="http://schemas.microsoft.com/office/drawing/2014/main" id="{99B79329-76EF-4F4F-B2BF-CEE4D1AB3776}"/>
              </a:ext>
            </a:extLst>
          </p:cNvPr>
          <p:cNvSpPr/>
          <p:nvPr/>
        </p:nvSpPr>
        <p:spPr>
          <a:xfrm>
            <a:off x="0" y="-96038"/>
            <a:ext cx="12754855" cy="1672088"/>
          </a:xfrm>
          <a:prstGeom prst="rect">
            <a:avLst/>
          </a:prstGeom>
          <a:solidFill>
            <a:srgbClr val="0B1E60"/>
          </a:solidFill>
        </p:spPr>
        <p:txBody>
          <a:bodyPr/>
          <a:lstStyle/>
          <a:p>
            <a:endParaRPr lang="en-IE"/>
          </a:p>
        </p:txBody>
      </p:sp>
      <p:sp>
        <p:nvSpPr>
          <p:cNvPr id="25" name="TextBox 8">
            <a:extLst>
              <a:ext uri="{FF2B5EF4-FFF2-40B4-BE49-F238E27FC236}">
                <a16:creationId xmlns:a16="http://schemas.microsoft.com/office/drawing/2014/main" id="{BDC811FE-7A61-41B7-9265-F24925AA1A00}"/>
              </a:ext>
            </a:extLst>
          </p:cNvPr>
          <p:cNvSpPr txBox="1"/>
          <p:nvPr/>
        </p:nvSpPr>
        <p:spPr>
          <a:xfrm>
            <a:off x="609600" y="310080"/>
            <a:ext cx="13716000" cy="859851"/>
          </a:xfrm>
          <a:prstGeom prst="rect">
            <a:avLst/>
          </a:prstGeom>
        </p:spPr>
        <p:txBody>
          <a:bodyPr wrap="square" lIns="0" tIns="0" rIns="0" bIns="0" rtlCol="0" anchor="t">
            <a:spAutoFit/>
          </a:bodyPr>
          <a:lstStyle/>
          <a:p>
            <a:pPr>
              <a:lnSpc>
                <a:spcPts val="6720"/>
              </a:lnSpc>
            </a:pPr>
            <a:r>
              <a:rPr lang="en-US" sz="5600" spc="-168" dirty="0">
                <a:solidFill>
                  <a:srgbClr val="FFFFFF"/>
                </a:solidFill>
                <a:latin typeface="Poppins Bold"/>
              </a:rPr>
              <a:t>Agenda</a:t>
            </a:r>
          </a:p>
        </p:txBody>
      </p:sp>
      <p:pic>
        <p:nvPicPr>
          <p:cNvPr id="28" name="Picture 4">
            <a:extLst>
              <a:ext uri="{FF2B5EF4-FFF2-40B4-BE49-F238E27FC236}">
                <a16:creationId xmlns:a16="http://schemas.microsoft.com/office/drawing/2014/main" id="{51EB91BC-CF06-4B0F-B04A-7F871EF37C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9358" y="1863818"/>
            <a:ext cx="899653" cy="827681"/>
          </a:xfrm>
          <a:prstGeom prst="rect">
            <a:avLst/>
          </a:prstGeom>
        </p:spPr>
      </p:pic>
      <p:pic>
        <p:nvPicPr>
          <p:cNvPr id="29" name="Picture 3">
            <a:extLst>
              <a:ext uri="{FF2B5EF4-FFF2-40B4-BE49-F238E27FC236}">
                <a16:creationId xmlns:a16="http://schemas.microsoft.com/office/drawing/2014/main" id="{B4B22024-9861-49A5-8543-75AAE2613B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5431" y="3293261"/>
            <a:ext cx="762302" cy="827681"/>
          </a:xfrm>
          <a:prstGeom prst="rect">
            <a:avLst/>
          </a:prstGeom>
        </p:spPr>
      </p:pic>
      <p:pic>
        <p:nvPicPr>
          <p:cNvPr id="12" name="Picture 6">
            <a:extLst>
              <a:ext uri="{FF2B5EF4-FFF2-40B4-BE49-F238E27FC236}">
                <a16:creationId xmlns:a16="http://schemas.microsoft.com/office/drawing/2014/main" id="{04F65077-AE12-45ED-AD7D-F2117BCF70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888" y="4586705"/>
            <a:ext cx="783813" cy="922133"/>
          </a:xfrm>
          <a:prstGeom prst="rect">
            <a:avLst/>
          </a:prstGeom>
        </p:spPr>
      </p:pic>
      <p:pic>
        <p:nvPicPr>
          <p:cNvPr id="13" name="Picture 5">
            <a:extLst>
              <a:ext uri="{FF2B5EF4-FFF2-40B4-BE49-F238E27FC236}">
                <a16:creationId xmlns:a16="http://schemas.microsoft.com/office/drawing/2014/main" id="{252CCDD6-BCE0-40C0-A6FC-02FD51DE62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86435" y="7449740"/>
            <a:ext cx="962576" cy="826613"/>
          </a:xfrm>
          <a:prstGeom prst="rect">
            <a:avLst/>
          </a:prstGeom>
        </p:spPr>
      </p:pic>
      <p:pic>
        <p:nvPicPr>
          <p:cNvPr id="15" name="Picture 8">
            <a:extLst>
              <a:ext uri="{FF2B5EF4-FFF2-40B4-BE49-F238E27FC236}">
                <a16:creationId xmlns:a16="http://schemas.microsoft.com/office/drawing/2014/main" id="{7DDB87E3-2E5A-4F73-AC3D-54AD8EF1F8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98102" y="5974979"/>
            <a:ext cx="1002164" cy="1002164"/>
          </a:xfrm>
          <a:prstGeom prst="rect">
            <a:avLst/>
          </a:prstGeom>
        </p:spPr>
      </p:pic>
      <p:pic>
        <p:nvPicPr>
          <p:cNvPr id="2" name="Picture 1">
            <a:extLst>
              <a:ext uri="{FF2B5EF4-FFF2-40B4-BE49-F238E27FC236}">
                <a16:creationId xmlns:a16="http://schemas.microsoft.com/office/drawing/2014/main" id="{67F1FEFC-587C-602B-68D1-61413924777A}"/>
              </a:ext>
            </a:extLst>
          </p:cNvPr>
          <p:cNvPicPr>
            <a:picLocks noChangeAspect="1"/>
          </p:cNvPicPr>
          <p:nvPr/>
        </p:nvPicPr>
        <p:blipFill>
          <a:blip r:embed="rId13"/>
          <a:stretch>
            <a:fillRect/>
          </a:stretch>
        </p:blipFill>
        <p:spPr>
          <a:xfrm>
            <a:off x="381000" y="9258300"/>
            <a:ext cx="3721291" cy="768389"/>
          </a:xfrm>
          <a:prstGeom prst="rect">
            <a:avLst/>
          </a:prstGeom>
        </p:spPr>
      </p:pic>
      <p:sp>
        <p:nvSpPr>
          <p:cNvPr id="3" name="Rectangle 2"/>
          <p:cNvSpPr/>
          <p:nvPr/>
        </p:nvSpPr>
        <p:spPr>
          <a:xfrm>
            <a:off x="2895600" y="2857500"/>
            <a:ext cx="6096000" cy="5632311"/>
          </a:xfrm>
          <a:prstGeom prst="rect">
            <a:avLst/>
          </a:prstGeom>
        </p:spPr>
        <p:txBody>
          <a:bodyPr wrap="square">
            <a:spAutoFit/>
          </a:bodyPr>
          <a:lstStyle/>
          <a:p>
            <a:pPr lvl="0">
              <a:defRPr sz="1800" b="0" i="0" u="none" strike="noStrike" kern="0" cap="none" spc="0" baseline="0">
                <a:solidFill>
                  <a:srgbClr val="000000"/>
                </a:solidFill>
                <a:uFillTx/>
              </a:defRPr>
            </a:pPr>
            <a:r>
              <a:rPr lang="en-IE" sz="2400" b="1" kern="0" dirty="0">
                <a:solidFill>
                  <a:srgbClr val="002060"/>
                </a:solidFill>
                <a:latin typeface="Abadi Extra Light"/>
                <a:cs typeface="Calibri"/>
              </a:rPr>
              <a:t>10.30</a:t>
            </a:r>
            <a:r>
              <a:rPr lang="en-IE" sz="2400" b="1" dirty="0">
                <a:solidFill>
                  <a:srgbClr val="002060"/>
                </a:solidFill>
                <a:latin typeface="Abadi Extra Light"/>
                <a:cs typeface="Calibri"/>
              </a:rPr>
              <a:t> - Welcome / CPD</a:t>
            </a:r>
          </a:p>
          <a:p>
            <a:pPr lvl="0">
              <a:defRPr sz="1800" b="0" i="0" u="none" strike="noStrike" kern="0" cap="none" spc="0" baseline="0">
                <a:solidFill>
                  <a:srgbClr val="000000"/>
                </a:solidFill>
                <a:uFillTx/>
              </a:defRPr>
            </a:pPr>
            <a:endParaRPr lang="en-IE" sz="2400" b="1" kern="0" dirty="0">
              <a:solidFill>
                <a:srgbClr val="002060"/>
              </a:solidFill>
              <a:latin typeface="Abadi Extra Light"/>
              <a:cs typeface="Calibri"/>
            </a:endParaRPr>
          </a:p>
          <a:p>
            <a:pPr lvl="0">
              <a:defRPr sz="1800" b="0" i="0" u="none" strike="noStrike" kern="0" cap="none" spc="0" baseline="0">
                <a:solidFill>
                  <a:srgbClr val="000000"/>
                </a:solidFill>
                <a:uFillTx/>
              </a:defRPr>
            </a:pPr>
            <a:r>
              <a:rPr lang="en-IE" sz="2400" b="1" kern="0" dirty="0">
                <a:solidFill>
                  <a:srgbClr val="002060"/>
                </a:solidFill>
                <a:latin typeface="Abadi Extra Light"/>
                <a:cs typeface="Calibri"/>
              </a:rPr>
              <a:t>10.35</a:t>
            </a:r>
            <a:r>
              <a:rPr lang="en-IE" sz="2400" b="1" dirty="0">
                <a:solidFill>
                  <a:srgbClr val="002060"/>
                </a:solidFill>
                <a:latin typeface="Abadi Extra Light"/>
                <a:cs typeface="Calibri"/>
              </a:rPr>
              <a:t> - Overview of Apprenticeship</a:t>
            </a:r>
          </a:p>
          <a:p>
            <a:pPr lvl="0">
              <a:defRPr sz="1800" b="0" i="0" u="none" strike="noStrike" kern="0" cap="none" spc="0" baseline="0">
                <a:solidFill>
                  <a:srgbClr val="000000"/>
                </a:solidFill>
                <a:uFillTx/>
              </a:defRPr>
            </a:pPr>
            <a:endParaRPr lang="en-IE" sz="2400" b="1" dirty="0">
              <a:solidFill>
                <a:srgbClr val="002060"/>
              </a:solidFill>
              <a:latin typeface="Abadi Extra Light" pitchFamily="34"/>
              <a:cs typeface="Calibri" pitchFamily="34"/>
            </a:endParaRPr>
          </a:p>
          <a:p>
            <a:pPr marL="800100" lvl="1" indent="-342900">
              <a:buSzPct val="100000"/>
              <a:buFont typeface="Arial" pitchFamily="34"/>
              <a:buChar char="•"/>
              <a:defRPr sz="1800" b="0" i="0" u="none" strike="noStrike" kern="0" cap="none" spc="0" baseline="0">
                <a:solidFill>
                  <a:srgbClr val="000000"/>
                </a:solidFill>
                <a:uFillTx/>
              </a:defRPr>
            </a:pPr>
            <a:r>
              <a:rPr lang="en-IE" sz="2400" b="1" dirty="0">
                <a:solidFill>
                  <a:srgbClr val="002060"/>
                </a:solidFill>
                <a:latin typeface="Abadi Extra Light"/>
                <a:cs typeface="Calibri"/>
              </a:rPr>
              <a:t>Syllabus</a:t>
            </a:r>
          </a:p>
          <a:p>
            <a:pPr marL="800100" lvl="1" indent="-342900">
              <a:buSzPct val="100000"/>
              <a:buFont typeface="Arial" pitchFamily="34"/>
              <a:buChar char="•"/>
              <a:defRPr sz="1800" b="0" i="0" u="none" strike="noStrike" kern="0" cap="none" spc="0" baseline="0">
                <a:solidFill>
                  <a:srgbClr val="000000"/>
                </a:solidFill>
                <a:uFillTx/>
              </a:defRPr>
            </a:pPr>
            <a:r>
              <a:rPr lang="en-IE" sz="2400" b="1" dirty="0">
                <a:solidFill>
                  <a:srgbClr val="002060"/>
                </a:solidFill>
                <a:latin typeface="Abadi Extra Light"/>
                <a:cs typeface="Calibri"/>
              </a:rPr>
              <a:t>Academic Calendar</a:t>
            </a:r>
          </a:p>
          <a:p>
            <a:pPr marL="800100" lvl="1" indent="-342900">
              <a:buSzPct val="100000"/>
              <a:buFont typeface="Arial" pitchFamily="34"/>
              <a:buChar char="•"/>
              <a:defRPr sz="1800" b="0" i="0" u="none" strike="noStrike" kern="0" cap="none" spc="0" baseline="0">
                <a:solidFill>
                  <a:srgbClr val="000000"/>
                </a:solidFill>
                <a:uFillTx/>
              </a:defRPr>
            </a:pPr>
            <a:r>
              <a:rPr lang="en-IE" sz="2400" b="1" dirty="0">
                <a:solidFill>
                  <a:srgbClr val="002060"/>
                </a:solidFill>
                <a:latin typeface="Abadi Extra Light"/>
                <a:cs typeface="Calibri"/>
              </a:rPr>
              <a:t>Timetable of Lectures</a:t>
            </a:r>
          </a:p>
          <a:p>
            <a:pPr marL="800100" lvl="1" indent="-342900">
              <a:buSzPct val="100000"/>
              <a:buFont typeface="Arial" pitchFamily="34"/>
              <a:buChar char="•"/>
              <a:defRPr sz="1800" b="0" i="0" u="none" strike="noStrike" kern="0" cap="none" spc="0" baseline="0">
                <a:solidFill>
                  <a:srgbClr val="000000"/>
                </a:solidFill>
                <a:uFillTx/>
              </a:defRPr>
            </a:pPr>
            <a:r>
              <a:rPr lang="en-IE" sz="2400" b="1" dirty="0">
                <a:solidFill>
                  <a:srgbClr val="002060"/>
                </a:solidFill>
                <a:latin typeface="Abadi Extra Light"/>
                <a:cs typeface="Calibri"/>
              </a:rPr>
              <a:t>Examinations/Assessments</a:t>
            </a:r>
          </a:p>
          <a:p>
            <a:pPr lvl="0">
              <a:defRPr sz="1800" b="0" i="0" u="none" strike="noStrike" kern="0" cap="none" spc="0" baseline="0">
                <a:solidFill>
                  <a:srgbClr val="000000"/>
                </a:solidFill>
                <a:uFillTx/>
              </a:defRPr>
            </a:pPr>
            <a:endParaRPr lang="en-IE" sz="2400" b="1" dirty="0">
              <a:solidFill>
                <a:srgbClr val="002060"/>
              </a:solidFill>
              <a:latin typeface="Abadi Extra Light"/>
              <a:cs typeface="Calibri"/>
            </a:endParaRPr>
          </a:p>
          <a:p>
            <a:pPr lvl="0">
              <a:defRPr sz="1800" b="0" i="0" u="none" strike="noStrike" kern="0" cap="none" spc="0" baseline="0">
                <a:solidFill>
                  <a:srgbClr val="000000"/>
                </a:solidFill>
                <a:uFillTx/>
              </a:defRPr>
            </a:pPr>
            <a:r>
              <a:rPr lang="en-IE" sz="2400" b="1" dirty="0">
                <a:solidFill>
                  <a:srgbClr val="002060"/>
                </a:solidFill>
                <a:latin typeface="Abadi Extra Light"/>
                <a:cs typeface="Calibri"/>
              </a:rPr>
              <a:t>Q&amp;A</a:t>
            </a:r>
          </a:p>
          <a:p>
            <a:pPr lvl="0">
              <a:defRPr sz="1800" b="0" i="0" u="none" strike="noStrike" kern="0" cap="none" spc="0" baseline="0">
                <a:solidFill>
                  <a:srgbClr val="000000"/>
                </a:solidFill>
                <a:uFillTx/>
              </a:defRPr>
            </a:pPr>
            <a:endParaRPr lang="en-IE" sz="2400" b="1" dirty="0">
              <a:solidFill>
                <a:srgbClr val="002060"/>
              </a:solidFill>
              <a:latin typeface="Abadi Extra Light"/>
              <a:cs typeface="Calibri"/>
            </a:endParaRPr>
          </a:p>
          <a:p>
            <a:pPr lvl="0">
              <a:defRPr sz="1800" b="0" i="0" u="none" strike="noStrike" kern="0" cap="none" spc="0" baseline="0">
                <a:solidFill>
                  <a:srgbClr val="000000"/>
                </a:solidFill>
                <a:uFillTx/>
              </a:defRPr>
            </a:pPr>
            <a:r>
              <a:rPr lang="en-IE" sz="2400" b="1" dirty="0">
                <a:solidFill>
                  <a:srgbClr val="002060"/>
                </a:solidFill>
                <a:latin typeface="Abadi Extra Light"/>
                <a:cs typeface="Calibri"/>
              </a:rPr>
              <a:t>10.5</a:t>
            </a:r>
            <a:r>
              <a:rPr lang="en-IE" sz="2400" b="1" dirty="0">
                <a:solidFill>
                  <a:srgbClr val="002060"/>
                </a:solidFill>
                <a:latin typeface="Abadi Extra Light" pitchFamily="34"/>
                <a:cs typeface="Calibri" pitchFamily="34"/>
              </a:rPr>
              <a:t>5 -</a:t>
            </a:r>
            <a:r>
              <a:rPr lang="en-IE" sz="2400" b="1" dirty="0">
                <a:solidFill>
                  <a:srgbClr val="002060"/>
                </a:solidFill>
                <a:latin typeface="Abadi Extra Light"/>
                <a:cs typeface="Calibri"/>
              </a:rPr>
              <a:t> WBL Case Studies/Tasks</a:t>
            </a:r>
          </a:p>
          <a:p>
            <a:pPr lvl="0">
              <a:defRPr sz="1800" b="0" i="0" u="none" strike="noStrike" kern="0" cap="none" spc="0" baseline="0">
                <a:solidFill>
                  <a:srgbClr val="000000"/>
                </a:solidFill>
                <a:uFillTx/>
              </a:defRPr>
            </a:pPr>
            <a:r>
              <a:rPr lang="en-IE" sz="2400" b="1" dirty="0">
                <a:solidFill>
                  <a:srgbClr val="002060"/>
                </a:solidFill>
                <a:latin typeface="Abadi Extra Light"/>
                <a:cs typeface="Calibri"/>
              </a:rPr>
              <a:t>11.05  A Supervisor’s Perspective</a:t>
            </a:r>
          </a:p>
          <a:p>
            <a:pPr lvl="0">
              <a:defRPr sz="1800" b="0" i="0" u="none" strike="noStrike" kern="0" cap="none" spc="0" baseline="0">
                <a:solidFill>
                  <a:srgbClr val="000000"/>
                </a:solidFill>
                <a:uFillTx/>
              </a:defRPr>
            </a:pPr>
            <a:endParaRPr lang="en-IE" sz="2400" b="1" dirty="0">
              <a:solidFill>
                <a:srgbClr val="002060"/>
              </a:solidFill>
              <a:latin typeface="Abadi Extra Light"/>
              <a:cs typeface="Calibri"/>
            </a:endParaRPr>
          </a:p>
          <a:p>
            <a:pPr lvl="0">
              <a:defRPr sz="1800" b="0" i="0" u="none" strike="noStrike" kern="0" cap="none" spc="0" baseline="0">
                <a:solidFill>
                  <a:srgbClr val="000000"/>
                </a:solidFill>
                <a:uFillTx/>
              </a:defRPr>
            </a:pPr>
            <a:endParaRPr lang="en-IE" sz="2400" b="1" dirty="0">
              <a:solidFill>
                <a:srgbClr val="002060"/>
              </a:solidFill>
              <a:latin typeface="Abadi Extra Light"/>
              <a:cs typeface="Calibri"/>
            </a:endParaRPr>
          </a:p>
        </p:txBody>
      </p:sp>
      <p:sp>
        <p:nvSpPr>
          <p:cNvPr id="5" name="TextBox 4">
            <a:extLst>
              <a:ext uri="{FF2B5EF4-FFF2-40B4-BE49-F238E27FC236}">
                <a16:creationId xmlns:a16="http://schemas.microsoft.com/office/drawing/2014/main" id="{C20D55DF-A6DC-4887-B87B-79B6076105A0}"/>
              </a:ext>
            </a:extLst>
          </p:cNvPr>
          <p:cNvSpPr txBox="1"/>
          <p:nvPr/>
        </p:nvSpPr>
        <p:spPr>
          <a:xfrm>
            <a:off x="4575220" y="4915368"/>
            <a:ext cx="9150438" cy="369332"/>
          </a:xfrm>
          <a:prstGeom prst="rect">
            <a:avLst/>
          </a:prstGeom>
          <a:noFill/>
        </p:spPr>
        <p:txBody>
          <a:bodyPr wrap="square">
            <a:spAutoFit/>
          </a:bodyPr>
          <a:lstStyle/>
          <a:p>
            <a:r>
              <a:rPr lang="en-IE" b="0" dirty="0">
                <a:effectLst/>
              </a:rPr>
              <a:t> </a:t>
            </a:r>
            <a:endParaRPr lang="en-IE" dirty="0"/>
          </a:p>
        </p:txBody>
      </p:sp>
    </p:spTree>
    <p:extLst>
      <p:ext uri="{BB962C8B-B14F-4D97-AF65-F5344CB8AC3E}">
        <p14:creationId xmlns:p14="http://schemas.microsoft.com/office/powerpoint/2010/main" val="73683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856">
        <p159:morph option="byObject"/>
      </p:transition>
    </mc:Choice>
    <mc:Fallback xmlns="">
      <p:transition spd="slow" advTm="418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a:extLst>
              <a:ext uri="{FF2B5EF4-FFF2-40B4-BE49-F238E27FC236}">
                <a16:creationId xmlns:a16="http://schemas.microsoft.com/office/drawing/2014/main" id="{8C2A7081-994B-499A-9632-A8A23B2AB949}"/>
              </a:ext>
            </a:extLst>
          </p:cNvPr>
          <p:cNvSpPr txBox="1"/>
          <p:nvPr/>
        </p:nvSpPr>
        <p:spPr>
          <a:xfrm>
            <a:off x="204760" y="1333500"/>
            <a:ext cx="7795061" cy="5048177"/>
          </a:xfrm>
          <a:prstGeom prst="rect">
            <a:avLst/>
          </a:prstGeom>
        </p:spPr>
        <p:txBody>
          <a:bodyPr wrap="square" lIns="0" tIns="0" rIns="0" bIns="0" rtlCol="0" anchor="t">
            <a:spAutoFit/>
          </a:bodyPr>
          <a:lstStyle/>
          <a:p>
            <a:pPr algn="ctr">
              <a:lnSpc>
                <a:spcPts val="6705"/>
              </a:lnSpc>
              <a:spcBef>
                <a:spcPct val="0"/>
              </a:spcBef>
            </a:pPr>
            <a:r>
              <a:rPr lang="en-US" sz="2800" spc="-154" dirty="0">
                <a:solidFill>
                  <a:srgbClr val="0B1E60"/>
                </a:solidFill>
                <a:latin typeface="Poppins Bold" panose="00000800000000000000" pitchFamily="2" charset="0"/>
                <a:cs typeface="Poppins Bold" panose="00000800000000000000" pitchFamily="2" charset="0"/>
              </a:rPr>
              <a:t>An email will be sent with a password after this session for access. The Resource Centre has copies of all relevant documentation </a:t>
            </a:r>
          </a:p>
          <a:p>
            <a:pPr algn="ctr">
              <a:lnSpc>
                <a:spcPts val="6705"/>
              </a:lnSpc>
              <a:spcBef>
                <a:spcPct val="0"/>
              </a:spcBef>
            </a:pPr>
            <a:r>
              <a:rPr lang="en-US" sz="2800" spc="-154" dirty="0">
                <a:solidFill>
                  <a:srgbClr val="0B1E60"/>
                </a:solidFill>
                <a:latin typeface="Poppins Bold" panose="00000800000000000000" pitchFamily="2" charset="0"/>
                <a:cs typeface="Poppins Bold" panose="00000800000000000000" pitchFamily="2" charset="0"/>
              </a:rPr>
              <a:t>and information relating to the Insurance Practitioner Apprenticeship for both Life &amp; Non Life Supervisors and Mentors. ​</a:t>
            </a:r>
          </a:p>
        </p:txBody>
      </p:sp>
      <p:sp>
        <p:nvSpPr>
          <p:cNvPr id="26" name="AutoShape 4">
            <a:extLst>
              <a:ext uri="{FF2B5EF4-FFF2-40B4-BE49-F238E27FC236}">
                <a16:creationId xmlns:a16="http://schemas.microsoft.com/office/drawing/2014/main" id="{604FA4E5-BD7C-4091-8A09-FEB9BB3A16D8}"/>
              </a:ext>
            </a:extLst>
          </p:cNvPr>
          <p:cNvSpPr/>
          <p:nvPr/>
        </p:nvSpPr>
        <p:spPr>
          <a:xfrm>
            <a:off x="8342418" y="-146384"/>
            <a:ext cx="9958037" cy="10471484"/>
          </a:xfrm>
          <a:prstGeom prst="rect">
            <a:avLst/>
          </a:prstGeom>
          <a:solidFill>
            <a:srgbClr val="0B1E60"/>
          </a:solidFill>
        </p:spPr>
        <p:txBody>
          <a:bodyPr/>
          <a:lstStyle/>
          <a:p>
            <a:endParaRPr lang="en-IE"/>
          </a:p>
        </p:txBody>
      </p:sp>
      <p:pic>
        <p:nvPicPr>
          <p:cNvPr id="2" name="Picture 1">
            <a:extLst>
              <a:ext uri="{FF2B5EF4-FFF2-40B4-BE49-F238E27FC236}">
                <a16:creationId xmlns:a16="http://schemas.microsoft.com/office/drawing/2014/main" id="{CC77D552-8DF1-E854-5D1F-C89B15D5435C}"/>
              </a:ext>
            </a:extLst>
          </p:cNvPr>
          <p:cNvPicPr>
            <a:picLocks noChangeAspect="1"/>
          </p:cNvPicPr>
          <p:nvPr/>
        </p:nvPicPr>
        <p:blipFill>
          <a:blip r:embed="rId3"/>
          <a:stretch>
            <a:fillRect/>
          </a:stretch>
        </p:blipFill>
        <p:spPr>
          <a:xfrm>
            <a:off x="381000" y="9258300"/>
            <a:ext cx="3721291" cy="768389"/>
          </a:xfrm>
          <a:prstGeom prst="rect">
            <a:avLst/>
          </a:prstGeom>
        </p:spPr>
      </p:pic>
      <p:pic>
        <p:nvPicPr>
          <p:cNvPr id="3" name="Picture 2"/>
          <p:cNvPicPr>
            <a:picLocks noChangeAspect="1"/>
          </p:cNvPicPr>
          <p:nvPr/>
        </p:nvPicPr>
        <p:blipFill>
          <a:blip r:embed="rId4"/>
          <a:stretch>
            <a:fillRect/>
          </a:stretch>
        </p:blipFill>
        <p:spPr>
          <a:xfrm>
            <a:off x="10210800" y="2915499"/>
            <a:ext cx="6429375" cy="503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9082087" y="723900"/>
            <a:ext cx="8686800" cy="1754326"/>
          </a:xfrm>
          <a:prstGeom prst="rect">
            <a:avLst/>
          </a:prstGeom>
          <a:noFill/>
        </p:spPr>
        <p:txBody>
          <a:bodyPr wrap="square" rtlCol="0">
            <a:spAutoFit/>
          </a:bodyPr>
          <a:lstStyle/>
          <a:p>
            <a:pPr algn="ctr"/>
            <a:r>
              <a:rPr lang="en-IE" sz="5400" dirty="0">
                <a:solidFill>
                  <a:schemeClr val="bg1"/>
                </a:solidFill>
                <a:latin typeface="Poppins Bold" panose="020B0604020202020204" charset="0"/>
                <a:cs typeface="Poppins Bold" panose="020B0604020202020204" charset="0"/>
              </a:rPr>
              <a:t>Supervisors’ Resource Centre</a:t>
            </a:r>
          </a:p>
        </p:txBody>
      </p:sp>
      <p:sp>
        <p:nvSpPr>
          <p:cNvPr id="6" name="TextBox 5"/>
          <p:cNvSpPr txBox="1"/>
          <p:nvPr/>
        </p:nvSpPr>
        <p:spPr>
          <a:xfrm>
            <a:off x="685800" y="7277100"/>
            <a:ext cx="7467600" cy="646331"/>
          </a:xfrm>
          <a:prstGeom prst="rect">
            <a:avLst/>
          </a:prstGeom>
          <a:noFill/>
        </p:spPr>
        <p:txBody>
          <a:bodyPr wrap="square" rtlCol="0">
            <a:spAutoFit/>
          </a:bodyPr>
          <a:lstStyle/>
          <a:p>
            <a:r>
              <a:rPr lang="en-IE" b="1" dirty="0">
                <a:solidFill>
                  <a:srgbClr val="002060"/>
                </a:solidFill>
                <a:latin typeface="Poppins Bold" panose="020B0604020202020204" charset="0"/>
                <a:cs typeface="Poppins Bold" panose="020B0604020202020204" charset="0"/>
              </a:rPr>
              <a:t>The Resource Centre can be accessed through:</a:t>
            </a:r>
          </a:p>
          <a:p>
            <a:r>
              <a:rPr lang="en-IE" b="1" dirty="0">
                <a:solidFill>
                  <a:srgbClr val="002060"/>
                </a:solidFill>
                <a:latin typeface="Poppins Bold" panose="020B0604020202020204" charset="0"/>
                <a:cs typeface="Poppins Bold" panose="020B0604020202020204" charset="0"/>
              </a:rPr>
              <a:t>https://earnandlearn.ie/apprenticeships-employers</a:t>
            </a:r>
            <a:r>
              <a:rPr lang="en-IE" dirty="0"/>
              <a:t>​</a:t>
            </a:r>
          </a:p>
        </p:txBody>
      </p:sp>
    </p:spTree>
    <p:custDataLst>
      <p:tags r:id="rId1"/>
    </p:custDataLst>
    <p:extLst>
      <p:ext uri="{BB962C8B-B14F-4D97-AF65-F5344CB8AC3E}">
        <p14:creationId xmlns:p14="http://schemas.microsoft.com/office/powerpoint/2010/main" val="1142152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331">
        <p159:morph option="byObject"/>
      </p:transition>
    </mc:Choice>
    <mc:Fallback xmlns="">
      <p:transition spd="slow" advTm="233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74EA5C-C013-7BC5-2F67-F8A605FB4900}"/>
              </a:ext>
            </a:extLst>
          </p:cNvPr>
          <p:cNvPicPr>
            <a:picLocks noChangeAspect="1"/>
          </p:cNvPicPr>
          <p:nvPr/>
        </p:nvPicPr>
        <p:blipFill>
          <a:blip r:embed="rId2"/>
          <a:stretch>
            <a:fillRect/>
          </a:stretch>
        </p:blipFill>
        <p:spPr>
          <a:xfrm>
            <a:off x="11582400" y="876300"/>
            <a:ext cx="6620799" cy="7116168"/>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p14:cNvContentPartPr/>
              <p14:nvPr/>
            </p14:nvContentPartPr>
            <p14:xfrm>
              <a:off x="9157767" y="6179236"/>
              <a:ext cx="360" cy="360"/>
            </p14:xfrm>
          </p:contentPart>
        </mc:Choice>
        <mc:Fallback xmlns="">
          <p:pic>
            <p:nvPicPr>
              <p:cNvPr id="11" name="Ink 10"/>
              <p:cNvPicPr/>
              <p:nvPr/>
            </p:nvPicPr>
            <p:blipFill>
              <a:blip r:embed="rId5"/>
              <a:stretch>
                <a:fillRect/>
              </a:stretch>
            </p:blipFill>
            <p:spPr>
              <a:xfrm>
                <a:off x="9145887" y="6167356"/>
                <a:ext cx="24120" cy="24120"/>
              </a:xfrm>
              <a:prstGeom prst="rect">
                <a:avLst/>
              </a:prstGeom>
            </p:spPr>
          </p:pic>
        </mc:Fallback>
      </mc:AlternateContent>
      <p:pic>
        <p:nvPicPr>
          <p:cNvPr id="3" name="Picture 2"/>
          <p:cNvPicPr>
            <a:picLocks noChangeAspect="1"/>
          </p:cNvPicPr>
          <p:nvPr/>
        </p:nvPicPr>
        <p:blipFill>
          <a:blip r:embed="rId6"/>
          <a:stretch>
            <a:fillRect/>
          </a:stretch>
        </p:blipFill>
        <p:spPr>
          <a:xfrm>
            <a:off x="192056" y="8924925"/>
            <a:ext cx="6534150" cy="1362075"/>
          </a:xfrm>
          <a:prstGeom prst="rect">
            <a:avLst/>
          </a:prstGeom>
        </p:spPr>
      </p:pic>
      <p:pic>
        <p:nvPicPr>
          <p:cNvPr id="1026" name="Picture 2">
            <a:extLst>
              <a:ext uri="{FF2B5EF4-FFF2-40B4-BE49-F238E27FC236}">
                <a16:creationId xmlns:a16="http://schemas.microsoft.com/office/drawing/2014/main" id="{0FFB2E52-1728-D5CE-953C-DB37CC5DB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908484"/>
            <a:ext cx="114490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22B1CB19-E1AE-46B8-84AC-F14FF1213B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5610225"/>
            <a:ext cx="79343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76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8924925"/>
            <a:ext cx="6534150" cy="1362075"/>
          </a:xfrm>
          <a:prstGeom prst="rect">
            <a:avLst/>
          </a:prstGeom>
        </p:spPr>
      </p:pic>
      <p:pic>
        <p:nvPicPr>
          <p:cNvPr id="4" name="Picture 3"/>
          <p:cNvPicPr>
            <a:picLocks noChangeAspect="1"/>
          </p:cNvPicPr>
          <p:nvPr/>
        </p:nvPicPr>
        <p:blipFill>
          <a:blip r:embed="rId3"/>
          <a:stretch>
            <a:fillRect/>
          </a:stretch>
        </p:blipFill>
        <p:spPr>
          <a:xfrm>
            <a:off x="2133600" y="386866"/>
            <a:ext cx="12858750" cy="7109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501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162E-B07B-45BB-9271-1C13D1EA439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3C17C705-9DDC-4587-4F8F-366A163DC94F}"/>
                  </a:ext>
                </a:extLst>
              </p14:cNvPr>
              <p14:cNvContentPartPr/>
              <p14:nvPr/>
            </p14:nvContentPartPr>
            <p14:xfrm>
              <a:off x="9157766" y="6179163"/>
              <a:ext cx="360" cy="360"/>
            </p14:xfrm>
          </p:contentPart>
        </mc:Choice>
        <mc:Fallback xmlns="">
          <p:pic>
            <p:nvPicPr>
              <p:cNvPr id="11" name="Ink 10">
                <a:extLst>
                  <a:ext uri="{FF2B5EF4-FFF2-40B4-BE49-F238E27FC236}">
                    <a16:creationId xmlns:a16="http://schemas.microsoft.com/office/drawing/2014/main" id="{3C17C705-9DDC-4587-4F8F-366A163DC94F}"/>
                  </a:ext>
                </a:extLst>
              </p:cNvPr>
              <p:cNvPicPr/>
              <p:nvPr/>
            </p:nvPicPr>
            <p:blipFill>
              <a:blip r:embed="rId3"/>
              <a:stretch>
                <a:fillRect/>
              </a:stretch>
            </p:blipFill>
            <p:spPr>
              <a:xfrm>
                <a:off x="9145886" y="6167283"/>
                <a:ext cx="24120" cy="24120"/>
              </a:xfrm>
              <a:prstGeom prst="rect">
                <a:avLst/>
              </a:prstGeom>
            </p:spPr>
          </p:pic>
        </mc:Fallback>
      </mc:AlternateContent>
      <p:sp>
        <p:nvSpPr>
          <p:cNvPr id="13" name="Oval 12">
            <a:extLst>
              <a:ext uri="{FF2B5EF4-FFF2-40B4-BE49-F238E27FC236}">
                <a16:creationId xmlns:a16="http://schemas.microsoft.com/office/drawing/2014/main" id="{7957486A-08C3-D7FE-B8F9-5D44F371C1A6}"/>
              </a:ext>
            </a:extLst>
          </p:cNvPr>
          <p:cNvSpPr/>
          <p:nvPr/>
        </p:nvSpPr>
        <p:spPr>
          <a:xfrm>
            <a:off x="6927216" y="5308169"/>
            <a:ext cx="1995340" cy="6059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637"/>
          </a:p>
        </p:txBody>
      </p:sp>
      <p:cxnSp>
        <p:nvCxnSpPr>
          <p:cNvPr id="7" name="Straight Arrow Connector 6">
            <a:extLst>
              <a:ext uri="{FF2B5EF4-FFF2-40B4-BE49-F238E27FC236}">
                <a16:creationId xmlns:a16="http://schemas.microsoft.com/office/drawing/2014/main" id="{B689337E-5DEE-63F4-5D75-D9798F0F15FE}"/>
              </a:ext>
            </a:extLst>
          </p:cNvPr>
          <p:cNvCxnSpPr>
            <a:cxnSpLocks/>
          </p:cNvCxnSpPr>
          <p:nvPr/>
        </p:nvCxnSpPr>
        <p:spPr>
          <a:xfrm flipH="1" flipV="1">
            <a:off x="8922556" y="5661759"/>
            <a:ext cx="4259761" cy="1549809"/>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pic>
        <p:nvPicPr>
          <p:cNvPr id="5" name="Picture 4">
            <a:extLst>
              <a:ext uri="{FF2B5EF4-FFF2-40B4-BE49-F238E27FC236}">
                <a16:creationId xmlns:a16="http://schemas.microsoft.com/office/drawing/2014/main" id="{510EC708-410A-504E-1AFD-B976DEEF499F}"/>
              </a:ext>
            </a:extLst>
          </p:cNvPr>
          <p:cNvPicPr>
            <a:picLocks noChangeAspect="1"/>
          </p:cNvPicPr>
          <p:nvPr/>
        </p:nvPicPr>
        <p:blipFill>
          <a:blip r:embed="rId4"/>
          <a:stretch>
            <a:fillRect/>
          </a:stretch>
        </p:blipFill>
        <p:spPr>
          <a:xfrm>
            <a:off x="304800" y="600141"/>
            <a:ext cx="15619903" cy="9686859"/>
          </a:xfrm>
          <a:prstGeom prst="rect">
            <a:avLst/>
          </a:prstGeom>
          <a:solidFill>
            <a:srgbClr val="0070C0"/>
          </a:solidFill>
        </p:spPr>
      </p:pic>
      <p:sp>
        <p:nvSpPr>
          <p:cNvPr id="6" name="Oval 5">
            <a:extLst>
              <a:ext uri="{FF2B5EF4-FFF2-40B4-BE49-F238E27FC236}">
                <a16:creationId xmlns:a16="http://schemas.microsoft.com/office/drawing/2014/main" id="{FF3B2460-D011-9A4A-4B09-8D65A2735765}"/>
              </a:ext>
            </a:extLst>
          </p:cNvPr>
          <p:cNvSpPr/>
          <p:nvPr/>
        </p:nvSpPr>
        <p:spPr>
          <a:xfrm>
            <a:off x="3110344" y="3263460"/>
            <a:ext cx="1995340" cy="6059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637"/>
          </a:p>
        </p:txBody>
      </p:sp>
      <p:sp>
        <p:nvSpPr>
          <p:cNvPr id="2" name="TextBox 1">
            <a:extLst>
              <a:ext uri="{FF2B5EF4-FFF2-40B4-BE49-F238E27FC236}">
                <a16:creationId xmlns:a16="http://schemas.microsoft.com/office/drawing/2014/main" id="{A987CE83-FA7F-09F8-F2B4-A3658CD2F166}"/>
              </a:ext>
            </a:extLst>
          </p:cNvPr>
          <p:cNvSpPr txBox="1"/>
          <p:nvPr/>
        </p:nvSpPr>
        <p:spPr>
          <a:xfrm>
            <a:off x="13807683" y="4228442"/>
            <a:ext cx="4129115" cy="2443811"/>
          </a:xfrm>
          <a:prstGeom prst="rect">
            <a:avLst/>
          </a:prstGeom>
          <a:solidFill>
            <a:schemeClr val="tx2">
              <a:lumMod val="60000"/>
              <a:lumOff val="40000"/>
            </a:schemeClr>
          </a:solidFill>
        </p:spPr>
        <p:txBody>
          <a:bodyPr wrap="square">
            <a:spAutoFit/>
          </a:bodyPr>
          <a:lstStyle/>
          <a:p>
            <a:pPr>
              <a:buNone/>
            </a:pPr>
            <a:r>
              <a:rPr lang="en-IE" sz="2183" b="1" dirty="0">
                <a:solidFill>
                  <a:schemeClr val="bg1"/>
                </a:solidFill>
                <a:latin typeface="League Spartan" pitchFamily="2" charset="0"/>
                <a:ea typeface="+mj-ea"/>
                <a:cs typeface="Calibri"/>
              </a:rPr>
              <a:t>Apprentices have 4 face-to-face days.</a:t>
            </a:r>
          </a:p>
          <a:p>
            <a:pPr>
              <a:buNone/>
            </a:pPr>
            <a:endParaRPr lang="en-IE" sz="2183" b="1" dirty="0">
              <a:solidFill>
                <a:schemeClr val="bg1"/>
              </a:solidFill>
              <a:latin typeface="League Spartan" pitchFamily="2" charset="0"/>
              <a:ea typeface="+mj-ea"/>
              <a:cs typeface="Calibri"/>
            </a:endParaRPr>
          </a:p>
          <a:p>
            <a:pPr marL="311902" indent="-311902">
              <a:buSzPts val="1000"/>
              <a:buFont typeface="Symbol" panose="05050102010706020507" pitchFamily="18" charset="2"/>
              <a:buChar char=""/>
              <a:tabLst>
                <a:tab pos="415869" algn="l"/>
              </a:tabLst>
            </a:pPr>
            <a:r>
              <a:rPr lang="en-IE" sz="2183" b="1" dirty="0">
                <a:solidFill>
                  <a:schemeClr val="bg1"/>
                </a:solidFill>
                <a:latin typeface="League Spartan" pitchFamily="2" charset="0"/>
                <a:ea typeface="+mj-ea"/>
                <a:cs typeface="Calibri"/>
              </a:rPr>
              <a:t>Induction – Sept 5th, 2025 </a:t>
            </a:r>
          </a:p>
          <a:p>
            <a:pPr marL="311902" indent="-311902">
              <a:buSzPts val="1000"/>
              <a:buFont typeface="Symbol" panose="05050102010706020507" pitchFamily="18" charset="2"/>
              <a:buChar char=""/>
              <a:tabLst>
                <a:tab pos="415869" algn="l"/>
              </a:tabLst>
            </a:pPr>
            <a:r>
              <a:rPr lang="en-IE" sz="2183" b="1" dirty="0">
                <a:solidFill>
                  <a:schemeClr val="bg1"/>
                </a:solidFill>
                <a:latin typeface="League Spartan" pitchFamily="2" charset="0"/>
                <a:ea typeface="+mj-ea"/>
                <a:cs typeface="Calibri"/>
              </a:rPr>
              <a:t>Tuesday Oct 21st, 2025 </a:t>
            </a:r>
          </a:p>
          <a:p>
            <a:pPr marL="311902" indent="-311902">
              <a:buSzPts val="1000"/>
              <a:buFont typeface="Symbol" panose="05050102010706020507" pitchFamily="18" charset="2"/>
              <a:buChar char=""/>
              <a:tabLst>
                <a:tab pos="415869" algn="l"/>
              </a:tabLst>
            </a:pPr>
            <a:r>
              <a:rPr lang="en-IE" sz="2183" b="1" dirty="0">
                <a:solidFill>
                  <a:schemeClr val="bg1"/>
                </a:solidFill>
                <a:latin typeface="League Spartan" pitchFamily="2" charset="0"/>
                <a:ea typeface="+mj-ea"/>
                <a:cs typeface="Calibri"/>
              </a:rPr>
              <a:t>Thursday, Jan 29th, 2026</a:t>
            </a:r>
          </a:p>
          <a:p>
            <a:pPr marL="311902" indent="-311902">
              <a:buSzPts val="1000"/>
              <a:buFont typeface="Symbol" panose="05050102010706020507" pitchFamily="18" charset="2"/>
              <a:buChar char=""/>
              <a:tabLst>
                <a:tab pos="415869" algn="l"/>
              </a:tabLst>
            </a:pPr>
            <a:r>
              <a:rPr lang="en-IE" sz="2183" b="1" dirty="0">
                <a:solidFill>
                  <a:schemeClr val="bg1"/>
                </a:solidFill>
                <a:latin typeface="League Spartan" pitchFamily="2" charset="0"/>
                <a:cs typeface="Calibri"/>
              </a:rPr>
              <a:t>Tuesday</a:t>
            </a:r>
            <a:r>
              <a:rPr lang="en-IE" sz="2183" b="1" dirty="0">
                <a:solidFill>
                  <a:schemeClr val="bg1"/>
                </a:solidFill>
                <a:latin typeface="League Spartan" pitchFamily="2" charset="0"/>
                <a:ea typeface="+mj-ea"/>
                <a:cs typeface="Calibri"/>
              </a:rPr>
              <a:t>, Mar 24th, 2026</a:t>
            </a:r>
          </a:p>
        </p:txBody>
      </p:sp>
      <p:sp>
        <p:nvSpPr>
          <p:cNvPr id="3" name="TextBox 2">
            <a:extLst>
              <a:ext uri="{FF2B5EF4-FFF2-40B4-BE49-F238E27FC236}">
                <a16:creationId xmlns:a16="http://schemas.microsoft.com/office/drawing/2014/main" id="{88B7E6EC-48FD-031D-2D7B-C693352B371E}"/>
              </a:ext>
            </a:extLst>
          </p:cNvPr>
          <p:cNvSpPr txBox="1"/>
          <p:nvPr/>
        </p:nvSpPr>
        <p:spPr>
          <a:xfrm>
            <a:off x="14095903" y="6997438"/>
            <a:ext cx="3657600" cy="428259"/>
          </a:xfrm>
          <a:prstGeom prst="rect">
            <a:avLst/>
          </a:prstGeom>
          <a:solidFill>
            <a:schemeClr val="tx2">
              <a:lumMod val="60000"/>
              <a:lumOff val="40000"/>
            </a:schemeClr>
          </a:solidFill>
        </p:spPr>
        <p:txBody>
          <a:bodyPr wrap="square">
            <a:spAutoFit/>
          </a:bodyPr>
          <a:lstStyle/>
          <a:p>
            <a:r>
              <a:rPr lang="en-IE" sz="2183" b="1" dirty="0">
                <a:solidFill>
                  <a:schemeClr val="bg1"/>
                </a:solidFill>
                <a:latin typeface="League Spartan" pitchFamily="2" charset="0"/>
                <a:ea typeface="+mj-ea"/>
                <a:cs typeface="Calibri"/>
              </a:rPr>
              <a:t>THEY ARE MANDATORY </a:t>
            </a:r>
            <a:endParaRPr lang="en-IE" sz="2183" dirty="0">
              <a:solidFill>
                <a:schemeClr val="bg1"/>
              </a:solidFill>
            </a:endParaRPr>
          </a:p>
        </p:txBody>
      </p:sp>
      <p:sp>
        <p:nvSpPr>
          <p:cNvPr id="4" name="TextBox 3">
            <a:extLst>
              <a:ext uri="{FF2B5EF4-FFF2-40B4-BE49-F238E27FC236}">
                <a16:creationId xmlns:a16="http://schemas.microsoft.com/office/drawing/2014/main" id="{B2DDF4AC-E7AE-A077-EF27-018E4E5C8D31}"/>
              </a:ext>
            </a:extLst>
          </p:cNvPr>
          <p:cNvSpPr txBox="1"/>
          <p:nvPr/>
        </p:nvSpPr>
        <p:spPr>
          <a:xfrm>
            <a:off x="5658821" y="5036963"/>
            <a:ext cx="3048000" cy="1754326"/>
          </a:xfrm>
          <a:prstGeom prst="rect">
            <a:avLst/>
          </a:prstGeom>
          <a:solidFill>
            <a:srgbClr val="0070C0"/>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IE" b="1" dirty="0">
                <a:solidFill>
                  <a:schemeClr val="bg1"/>
                </a:solidFill>
              </a:rPr>
              <a:t>Schedule Time to sign off case studies and work-based learning.</a:t>
            </a:r>
          </a:p>
          <a:p>
            <a:r>
              <a:rPr lang="en-IE" b="1" dirty="0">
                <a:solidFill>
                  <a:schemeClr val="bg1"/>
                </a:solidFill>
              </a:rPr>
              <a:t>In first year, there are weekly tasks to ensure the apprentice engages with their supervisor.</a:t>
            </a:r>
          </a:p>
        </p:txBody>
      </p:sp>
      <p:cxnSp>
        <p:nvCxnSpPr>
          <p:cNvPr id="8" name="Straight Arrow Connector 7">
            <a:extLst>
              <a:ext uri="{FF2B5EF4-FFF2-40B4-BE49-F238E27FC236}">
                <a16:creationId xmlns:a16="http://schemas.microsoft.com/office/drawing/2014/main" id="{85B7368A-46D3-FA8B-07D1-3299A3DC4E50}"/>
              </a:ext>
            </a:extLst>
          </p:cNvPr>
          <p:cNvCxnSpPr>
            <a:cxnSpLocks/>
          </p:cNvCxnSpPr>
          <p:nvPr/>
        </p:nvCxnSpPr>
        <p:spPr>
          <a:xfrm flipH="1" flipV="1">
            <a:off x="4644653" y="3760934"/>
            <a:ext cx="966314" cy="1217897"/>
          </a:xfrm>
          <a:prstGeom prst="straightConnector1">
            <a:avLst/>
          </a:prstGeom>
          <a:ln w="381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0460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AC8D-94E4-2EF8-76C1-19E8655C9BA6}"/>
              </a:ext>
            </a:extLst>
          </p:cNvPr>
          <p:cNvSpPr>
            <a:spLocks noGrp="1"/>
          </p:cNvSpPr>
          <p:nvPr>
            <p:ph type="title"/>
          </p:nvPr>
        </p:nvSpPr>
        <p:spPr>
          <a:xfrm>
            <a:off x="1039799" y="502613"/>
            <a:ext cx="16208402" cy="692886"/>
          </a:xfrm>
        </p:spPr>
        <p:txBody>
          <a:bodyPr/>
          <a:lstStyle/>
          <a:p>
            <a:endParaRPr lang="en-IE"/>
          </a:p>
        </p:txBody>
      </p:sp>
      <p:sp>
        <p:nvSpPr>
          <p:cNvPr id="3" name="Content Placeholder 2">
            <a:extLst>
              <a:ext uri="{FF2B5EF4-FFF2-40B4-BE49-F238E27FC236}">
                <a16:creationId xmlns:a16="http://schemas.microsoft.com/office/drawing/2014/main" id="{9F32A2F6-F965-D2EE-5277-469BDA8BD51E}"/>
              </a:ext>
            </a:extLst>
          </p:cNvPr>
          <p:cNvSpPr>
            <a:spLocks noGrp="1"/>
          </p:cNvSpPr>
          <p:nvPr>
            <p:ph idx="1"/>
          </p:nvPr>
        </p:nvSpPr>
        <p:spPr>
          <a:xfrm>
            <a:off x="1180841" y="1743753"/>
            <a:ext cx="8178194" cy="552909"/>
          </a:xfrm>
        </p:spPr>
        <p:txBody>
          <a:bodyPr/>
          <a:lstStyle/>
          <a:p>
            <a:endParaRPr lang="en-IE"/>
          </a:p>
        </p:txBody>
      </p:sp>
      <p:pic>
        <p:nvPicPr>
          <p:cNvPr id="6" name="Picture 5">
            <a:extLst>
              <a:ext uri="{FF2B5EF4-FFF2-40B4-BE49-F238E27FC236}">
                <a16:creationId xmlns:a16="http://schemas.microsoft.com/office/drawing/2014/main" id="{9D6CF42E-F4E0-A62C-AB03-6776912D722E}"/>
              </a:ext>
            </a:extLst>
          </p:cNvPr>
          <p:cNvPicPr>
            <a:picLocks noChangeAspect="1"/>
          </p:cNvPicPr>
          <p:nvPr/>
        </p:nvPicPr>
        <p:blipFill>
          <a:blip r:embed="rId3"/>
          <a:stretch>
            <a:fillRect/>
          </a:stretch>
        </p:blipFill>
        <p:spPr>
          <a:xfrm>
            <a:off x="229225" y="37941"/>
            <a:ext cx="15772293" cy="10211119"/>
          </a:xfrm>
          <a:prstGeom prst="rect">
            <a:avLst/>
          </a:prstGeom>
        </p:spPr>
      </p:pic>
      <p:sp>
        <p:nvSpPr>
          <p:cNvPr id="7" name="TextBox 6">
            <a:extLst>
              <a:ext uri="{FF2B5EF4-FFF2-40B4-BE49-F238E27FC236}">
                <a16:creationId xmlns:a16="http://schemas.microsoft.com/office/drawing/2014/main" id="{650618B9-3E28-B81F-37E9-460F130BE842}"/>
              </a:ext>
            </a:extLst>
          </p:cNvPr>
          <p:cNvSpPr txBox="1"/>
          <p:nvPr/>
        </p:nvSpPr>
        <p:spPr>
          <a:xfrm>
            <a:off x="7467718" y="3543414"/>
            <a:ext cx="1904866" cy="1100045"/>
          </a:xfrm>
          <a:prstGeom prst="rect">
            <a:avLst/>
          </a:prstGeom>
          <a:solidFill>
            <a:schemeClr val="accent1">
              <a:lumMod val="20000"/>
              <a:lumOff val="80000"/>
            </a:schemeClr>
          </a:solidFill>
        </p:spPr>
        <p:txBody>
          <a:bodyPr wrap="square" rtlCol="0">
            <a:spAutoFit/>
          </a:bodyPr>
          <a:lstStyle/>
          <a:p>
            <a:pPr defTabSz="831738"/>
            <a:r>
              <a:rPr lang="en-US" sz="1637" b="1" kern="0">
                <a:solidFill>
                  <a:sysClr val="windowText" lastClr="000000"/>
                </a:solidFill>
              </a:rPr>
              <a:t>4 Mandatory and 1 Elective Task </a:t>
            </a:r>
          </a:p>
          <a:p>
            <a:pPr defTabSz="831738"/>
            <a:r>
              <a:rPr lang="en-US" sz="1637" b="1" kern="0">
                <a:solidFill>
                  <a:sysClr val="windowText" lastClr="000000"/>
                </a:solidFill>
              </a:rPr>
              <a:t>End of Semester Reflective Diary</a:t>
            </a:r>
            <a:endParaRPr lang="en-IE" sz="1637" b="1" kern="0">
              <a:solidFill>
                <a:sysClr val="windowText" lastClr="000000"/>
              </a:solidFill>
            </a:endParaRPr>
          </a:p>
        </p:txBody>
      </p:sp>
    </p:spTree>
    <p:extLst>
      <p:ext uri="{BB962C8B-B14F-4D97-AF65-F5344CB8AC3E}">
        <p14:creationId xmlns:p14="http://schemas.microsoft.com/office/powerpoint/2010/main" val="1767783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tretch>
            <a:fillRect/>
          </a:stretch>
        </p:blipFill>
        <p:spPr>
          <a:xfrm>
            <a:off x="14962820" y="3965203"/>
            <a:ext cx="2914445" cy="2828726"/>
          </a:xfrm>
          <a:prstGeom prst="rect">
            <a:avLst/>
          </a:prstGeom>
          <a:noFill/>
          <a:ln cap="flat">
            <a:noFill/>
          </a:ln>
        </p:spPr>
      </p:pic>
      <p:sp>
        <p:nvSpPr>
          <p:cNvPr id="9" name="TextBox 8">
            <a:extLst>
              <a:ext uri="{FF2B5EF4-FFF2-40B4-BE49-F238E27FC236}">
                <a16:creationId xmlns:a16="http://schemas.microsoft.com/office/drawing/2014/main" id="{E966361C-D009-A8AD-99B9-24C25E558CE2}"/>
              </a:ext>
            </a:extLst>
          </p:cNvPr>
          <p:cNvSpPr txBox="1"/>
          <p:nvPr/>
        </p:nvSpPr>
        <p:spPr>
          <a:xfrm>
            <a:off x="410736" y="222375"/>
            <a:ext cx="17044883" cy="9123460"/>
          </a:xfrm>
          <a:prstGeom prst="rect">
            <a:avLst/>
          </a:prstGeom>
          <a:noFill/>
        </p:spPr>
        <p:txBody>
          <a:bodyPr wrap="square">
            <a:spAutoFit/>
          </a:bodyPr>
          <a:lstStyle/>
          <a:p>
            <a:pPr defTabSz="831738">
              <a:lnSpc>
                <a:spcPct val="150000"/>
              </a:lnSpc>
            </a:pPr>
            <a:r>
              <a:rPr lang="en-IE" sz="1637" b="1" kern="0">
                <a:solidFill>
                  <a:sysClr val="windowText" lastClr="000000"/>
                </a:solidFill>
              </a:rPr>
              <a:t>1. What is the full name of your firm? Is the legal name the same as the trading name/s? If not, state the trading name/s.</a:t>
            </a:r>
            <a:br>
              <a:rPr lang="en-IE" sz="1637" kern="0">
                <a:solidFill>
                  <a:sysClr val="windowText" lastClr="000000"/>
                </a:solidFill>
              </a:rPr>
            </a:br>
            <a:r>
              <a:rPr lang="en-IE" sz="1637" kern="0">
                <a:solidFill>
                  <a:sysClr val="windowText" lastClr="000000"/>
                </a:solidFill>
              </a:rPr>
              <a:t>The full legal name is </a:t>
            </a:r>
            <a:r>
              <a:rPr lang="en-IE" sz="1637" i="1" kern="0">
                <a:solidFill>
                  <a:sysClr val="windowText" lastClr="000000"/>
                </a:solidFill>
              </a:rPr>
              <a:t>Aviva Life &amp; Pensions Ireland DAC</a:t>
            </a:r>
            <a:r>
              <a:rPr lang="en-IE" sz="1637" kern="0">
                <a:solidFill>
                  <a:sysClr val="windowText" lastClr="000000"/>
                </a:solidFill>
              </a:rPr>
              <a:t> and </a:t>
            </a:r>
            <a:r>
              <a:rPr lang="en-IE" sz="1637" i="1" kern="0">
                <a:solidFill>
                  <a:sysClr val="windowText" lastClr="000000"/>
                </a:solidFill>
              </a:rPr>
              <a:t>Aviva Insurance Ireland DAC</a:t>
            </a:r>
            <a:r>
              <a:rPr lang="en-IE" sz="1637" kern="0">
                <a:solidFill>
                  <a:sysClr val="windowText" lastClr="000000"/>
                </a:solidFill>
              </a:rPr>
              <a:t>. The trading name is simply </a:t>
            </a:r>
            <a:r>
              <a:rPr lang="en-IE" sz="1637" b="1" kern="0">
                <a:solidFill>
                  <a:sysClr val="windowText" lastClr="000000"/>
                </a:solidFill>
              </a:rPr>
              <a:t>Aviva</a:t>
            </a:r>
            <a:r>
              <a:rPr lang="en-IE" sz="1637" kern="0">
                <a:solidFill>
                  <a:sysClr val="windowText" lastClr="000000"/>
                </a:solidFill>
              </a:rPr>
              <a:t>.</a:t>
            </a:r>
          </a:p>
          <a:p>
            <a:pPr defTabSz="831738">
              <a:lnSpc>
                <a:spcPct val="150000"/>
              </a:lnSpc>
            </a:pPr>
            <a:r>
              <a:rPr lang="en-IE" sz="1637" b="1" kern="0">
                <a:solidFill>
                  <a:sysClr val="windowText" lastClr="000000"/>
                </a:solidFill>
              </a:rPr>
              <a:t>2. Is the firm Irish-owned, or part of an international organisation?</a:t>
            </a:r>
            <a:br>
              <a:rPr lang="en-IE" sz="1637" kern="0">
                <a:solidFill>
                  <a:sysClr val="windowText" lastClr="000000"/>
                </a:solidFill>
              </a:rPr>
            </a:br>
            <a:r>
              <a:rPr lang="en-IE" sz="1637" kern="0">
                <a:solidFill>
                  <a:sysClr val="windowText" lastClr="000000"/>
                </a:solidFill>
              </a:rPr>
              <a:t>Aviva Ireland is part of the international Aviva Group, headquartered in London. It is not Irish-owned but operates as a major provider of insurance, pensions, and investment services in Ireland.</a:t>
            </a:r>
          </a:p>
          <a:p>
            <a:pPr defTabSz="831738">
              <a:lnSpc>
                <a:spcPct val="150000"/>
              </a:lnSpc>
            </a:pPr>
            <a:r>
              <a:rPr lang="en-IE" sz="1637" b="1" kern="0">
                <a:solidFill>
                  <a:sysClr val="windowText" lastClr="000000"/>
                </a:solidFill>
              </a:rPr>
              <a:t>3. Describe what your firm does, and the main types of customers that it serves. (about 50/100 words)</a:t>
            </a:r>
            <a:br>
              <a:rPr lang="en-IE" sz="1637" kern="0">
                <a:solidFill>
                  <a:sysClr val="windowText" lastClr="000000"/>
                </a:solidFill>
              </a:rPr>
            </a:br>
            <a:r>
              <a:rPr lang="en-IE" sz="1637" kern="0">
                <a:solidFill>
                  <a:sysClr val="windowText" lastClr="000000"/>
                </a:solidFill>
              </a:rPr>
              <a:t>Aviva is one of Ireland’s leading insurance and financial services providers. It offers motor, home, travel, health, life, pensions, and investment products. Its customers include individuals, families, and businesses seeking reliable protection and financial planning solutions. Aviva combines local expertise with the strength of a global brand, aiming to help customers manage risk and plan for a secure future.</a:t>
            </a:r>
          </a:p>
          <a:p>
            <a:pPr defTabSz="831738">
              <a:lnSpc>
                <a:spcPct val="150000"/>
              </a:lnSpc>
            </a:pPr>
            <a:r>
              <a:rPr lang="en-IE" sz="1637" b="1" kern="0">
                <a:solidFill>
                  <a:sysClr val="windowText" lastClr="000000"/>
                </a:solidFill>
              </a:rPr>
              <a:t>4. How many people are employed by the firm?</a:t>
            </a:r>
            <a:br>
              <a:rPr lang="en-IE" sz="1637" kern="0">
                <a:solidFill>
                  <a:sysClr val="windowText" lastClr="000000"/>
                </a:solidFill>
              </a:rPr>
            </a:br>
            <a:r>
              <a:rPr lang="en-IE" sz="1637" kern="0">
                <a:solidFill>
                  <a:sysClr val="windowText" lastClr="000000"/>
                </a:solidFill>
              </a:rPr>
              <a:t>Aviva employs approximately </a:t>
            </a:r>
            <a:r>
              <a:rPr lang="en-IE" sz="1637" b="1" kern="0">
                <a:solidFill>
                  <a:sysClr val="windowText" lastClr="000000"/>
                </a:solidFill>
              </a:rPr>
              <a:t>1,450 people in Ireland</a:t>
            </a:r>
            <a:r>
              <a:rPr lang="en-IE" sz="1637" kern="0">
                <a:solidFill>
                  <a:sysClr val="windowText" lastClr="000000"/>
                </a:solidFill>
              </a:rPr>
              <a:t> (as of 2024).</a:t>
            </a:r>
          </a:p>
          <a:p>
            <a:pPr defTabSz="831738">
              <a:lnSpc>
                <a:spcPct val="150000"/>
              </a:lnSpc>
            </a:pPr>
            <a:r>
              <a:rPr lang="en-IE" sz="1637" b="1" kern="0">
                <a:solidFill>
                  <a:sysClr val="windowText" lastClr="000000"/>
                </a:solidFill>
              </a:rPr>
              <a:t>5. Are all the employees based in the same place? (e.g., is there more than one office? Do some people work from home or at other locations?)</a:t>
            </a:r>
            <a:br>
              <a:rPr lang="en-IE" sz="1637" kern="0">
                <a:solidFill>
                  <a:sysClr val="windowText" lastClr="000000"/>
                </a:solidFill>
              </a:rPr>
            </a:br>
            <a:r>
              <a:rPr lang="en-IE" sz="1637" kern="0">
                <a:solidFill>
                  <a:sysClr val="windowText" lastClr="000000"/>
                </a:solidFill>
              </a:rPr>
              <a:t>No. Aviva has offices in Dublin, Cork, and Galway. Many staff also work on a hybrid basis, splitting their time between the office and home.</a:t>
            </a:r>
          </a:p>
          <a:p>
            <a:pPr defTabSz="831738">
              <a:lnSpc>
                <a:spcPct val="150000"/>
              </a:lnSpc>
            </a:pPr>
            <a:r>
              <a:rPr lang="en-IE" sz="1637" b="1" kern="0">
                <a:solidFill>
                  <a:sysClr val="windowText" lastClr="000000"/>
                </a:solidFill>
              </a:rPr>
              <a:t>6. Who is the CEO or the most senior person in your firm?</a:t>
            </a:r>
            <a:br>
              <a:rPr lang="en-IE" sz="1637" kern="0">
                <a:solidFill>
                  <a:sysClr val="windowText" lastClr="000000"/>
                </a:solidFill>
              </a:rPr>
            </a:br>
            <a:r>
              <a:rPr lang="en-IE" sz="1637" kern="0">
                <a:solidFill>
                  <a:sysClr val="windowText" lastClr="000000"/>
                </a:solidFill>
              </a:rPr>
              <a:t>The CEO of Aviva Ireland is </a:t>
            </a:r>
            <a:r>
              <a:rPr lang="en-IE" sz="1637" b="1" kern="0">
                <a:solidFill>
                  <a:sysClr val="windowText" lastClr="000000"/>
                </a:solidFill>
              </a:rPr>
              <a:t>Declan O’Rourke</a:t>
            </a:r>
            <a:r>
              <a:rPr lang="en-IE" sz="1637" kern="0">
                <a:solidFill>
                  <a:sysClr val="windowText" lastClr="000000"/>
                </a:solidFill>
              </a:rPr>
              <a:t> (appointed 2022).</a:t>
            </a:r>
          </a:p>
          <a:p>
            <a:pPr defTabSz="831738">
              <a:lnSpc>
                <a:spcPct val="150000"/>
              </a:lnSpc>
            </a:pPr>
            <a:r>
              <a:rPr lang="en-IE" sz="1637" b="1" kern="0">
                <a:solidFill>
                  <a:sysClr val="windowText" lastClr="000000"/>
                </a:solidFill>
              </a:rPr>
              <a:t>7. Briefly explain the role of your department/section and how it interacts with other parts of the business. (about 50/100 words).</a:t>
            </a:r>
            <a:br>
              <a:rPr lang="en-IE" sz="1637" kern="0">
                <a:solidFill>
                  <a:sysClr val="windowText" lastClr="000000"/>
                </a:solidFill>
              </a:rPr>
            </a:br>
            <a:r>
              <a:rPr lang="en-IE" sz="1637" kern="0">
                <a:solidFill>
                  <a:sysClr val="windowText" lastClr="000000"/>
                </a:solidFill>
              </a:rPr>
              <a:t>I work in the </a:t>
            </a:r>
            <a:r>
              <a:rPr lang="en-IE" sz="1637" b="1" kern="0">
                <a:solidFill>
                  <a:sysClr val="windowText" lastClr="000000"/>
                </a:solidFill>
              </a:rPr>
              <a:t>Underwriting Department</a:t>
            </a:r>
            <a:r>
              <a:rPr lang="en-IE" sz="1637" kern="0">
                <a:solidFill>
                  <a:sysClr val="windowText" lastClr="000000"/>
                </a:solidFill>
              </a:rPr>
              <a:t>. Our role is to </a:t>
            </a:r>
            <a:r>
              <a:rPr lang="en-IE" sz="1637" kern="0" err="1">
                <a:solidFill>
                  <a:sysClr val="windowText" lastClr="000000"/>
                </a:solidFill>
              </a:rPr>
              <a:t>xxxxxxxxxxxxxxxxxxxxxxxxxxxx</a:t>
            </a:r>
            <a:endParaRPr lang="en-IE" sz="1637" kern="0">
              <a:solidFill>
                <a:sysClr val="windowText" lastClr="000000"/>
              </a:solidFill>
            </a:endParaRPr>
          </a:p>
          <a:p>
            <a:pPr defTabSz="831738">
              <a:lnSpc>
                <a:spcPct val="150000"/>
              </a:lnSpc>
            </a:pPr>
            <a:r>
              <a:rPr lang="en-IE" sz="1637" b="1" kern="0">
                <a:solidFill>
                  <a:sysClr val="windowText" lastClr="000000"/>
                </a:solidFill>
              </a:rPr>
              <a:t>8. Does the firm have a staff handbook? If not, discuss the following:</a:t>
            </a:r>
            <a:br>
              <a:rPr lang="en-IE" sz="1637" kern="0">
                <a:solidFill>
                  <a:sysClr val="windowText" lastClr="000000"/>
                </a:solidFill>
              </a:rPr>
            </a:br>
            <a:r>
              <a:rPr lang="en-IE" sz="1637" kern="0">
                <a:solidFill>
                  <a:sysClr val="windowText" lastClr="000000"/>
                </a:solidFill>
              </a:rPr>
              <a:t>Yes, Aviva provides a comprehensive staff handbook covering workplace conduct, policies, and benefits.</a:t>
            </a:r>
          </a:p>
          <a:p>
            <a:pPr defTabSz="831738">
              <a:lnSpc>
                <a:spcPct val="150000"/>
              </a:lnSpc>
              <a:buFont typeface="Arial" panose="020B0604020202020204" pitchFamily="34" charset="0"/>
              <a:buChar char="•"/>
            </a:pPr>
            <a:r>
              <a:rPr lang="en-IE" sz="1637" b="1" kern="0">
                <a:solidFill>
                  <a:sysClr val="windowText" lastClr="000000"/>
                </a:solidFill>
              </a:rPr>
              <a:t>Dress code</a:t>
            </a:r>
            <a:r>
              <a:rPr lang="en-IE" sz="1637" kern="0">
                <a:solidFill>
                  <a:sysClr val="windowText" lastClr="000000"/>
                </a:solidFill>
              </a:rPr>
              <a:t>: Smart casual, with flexibility depending on role and meetings.</a:t>
            </a:r>
          </a:p>
          <a:p>
            <a:pPr defTabSz="831738">
              <a:lnSpc>
                <a:spcPct val="150000"/>
              </a:lnSpc>
              <a:buFont typeface="Arial" panose="020B0604020202020204" pitchFamily="34" charset="0"/>
              <a:buChar char="•"/>
            </a:pPr>
            <a:r>
              <a:rPr lang="en-IE" sz="1637" b="1" kern="0">
                <a:solidFill>
                  <a:sysClr val="windowText" lastClr="000000"/>
                </a:solidFill>
              </a:rPr>
              <a:t>Punctuality policy</a:t>
            </a:r>
            <a:r>
              <a:rPr lang="en-IE" sz="1637" kern="0">
                <a:solidFill>
                  <a:sysClr val="windowText" lastClr="000000"/>
                </a:solidFill>
              </a:rPr>
              <a:t>: Employees are expected to start work on time and attend meetings promptly.</a:t>
            </a:r>
          </a:p>
          <a:p>
            <a:pPr defTabSz="831738">
              <a:lnSpc>
                <a:spcPct val="150000"/>
              </a:lnSpc>
              <a:buFont typeface="Arial" panose="020B0604020202020204" pitchFamily="34" charset="0"/>
              <a:buChar char="•"/>
            </a:pPr>
            <a:r>
              <a:rPr lang="en-IE" sz="1637" b="1" kern="0">
                <a:solidFill>
                  <a:sysClr val="windowText" lastClr="000000"/>
                </a:solidFill>
              </a:rPr>
              <a:t>Internet usage policy</a:t>
            </a:r>
            <a:r>
              <a:rPr lang="en-IE" sz="1637" kern="0">
                <a:solidFill>
                  <a:sysClr val="windowText" lastClr="000000"/>
                </a:solidFill>
              </a:rPr>
              <a:t>: Business use only; personal use is limited and must comply with IT security policies.</a:t>
            </a:r>
          </a:p>
          <a:p>
            <a:pPr defTabSz="831738">
              <a:lnSpc>
                <a:spcPct val="150000"/>
              </a:lnSpc>
              <a:buFont typeface="Arial" panose="020B0604020202020204" pitchFamily="34" charset="0"/>
              <a:buChar char="•"/>
            </a:pPr>
            <a:r>
              <a:rPr lang="en-IE" sz="1637" b="1" kern="0">
                <a:solidFill>
                  <a:sysClr val="windowText" lastClr="000000"/>
                </a:solidFill>
              </a:rPr>
              <a:t>Personal phone usage</a:t>
            </a:r>
            <a:r>
              <a:rPr lang="en-IE" sz="1637" kern="0">
                <a:solidFill>
                  <a:sysClr val="windowText" lastClr="000000"/>
                </a:solidFill>
              </a:rPr>
              <a:t>: Allowed in moderation, provided it doesn’t interfere with work.</a:t>
            </a:r>
          </a:p>
          <a:p>
            <a:pPr defTabSz="831738">
              <a:lnSpc>
                <a:spcPct val="150000"/>
              </a:lnSpc>
              <a:buFont typeface="Arial" panose="020B0604020202020204" pitchFamily="34" charset="0"/>
              <a:buChar char="•"/>
            </a:pPr>
            <a:r>
              <a:rPr lang="en-IE" sz="1637" b="1" kern="0">
                <a:solidFill>
                  <a:sysClr val="windowText" lastClr="000000"/>
                </a:solidFill>
              </a:rPr>
              <a:t>Business communications</a:t>
            </a:r>
            <a:r>
              <a:rPr lang="en-IE" sz="1637" kern="0">
                <a:solidFill>
                  <a:sysClr val="windowText" lastClr="000000"/>
                </a:solidFill>
              </a:rPr>
              <a:t>: Email and phone should follow professional standards. Templates and procedures are available for certain correspondence.</a:t>
            </a:r>
          </a:p>
          <a:p>
            <a:pPr defTabSz="831738">
              <a:lnSpc>
                <a:spcPct val="150000"/>
              </a:lnSpc>
              <a:buFont typeface="Arial" panose="020B0604020202020204" pitchFamily="34" charset="0"/>
              <a:buChar char="•"/>
            </a:pPr>
            <a:r>
              <a:rPr lang="en-IE" sz="1637" b="1" kern="0">
                <a:solidFill>
                  <a:sysClr val="windowText" lastClr="000000"/>
                </a:solidFill>
              </a:rPr>
              <a:t>Remote working policy</a:t>
            </a:r>
            <a:r>
              <a:rPr lang="en-IE" sz="1637" kern="0">
                <a:solidFill>
                  <a:sysClr val="windowText" lastClr="000000"/>
                </a:solidFill>
              </a:rPr>
              <a:t>: Hybrid working is supported, with specific guidelines for availability, data protection, and security when working from home.</a:t>
            </a:r>
          </a:p>
        </p:txBody>
      </p:sp>
    </p:spTree>
    <p:extLst>
      <p:ext uri="{BB962C8B-B14F-4D97-AF65-F5344CB8AC3E}">
        <p14:creationId xmlns:p14="http://schemas.microsoft.com/office/powerpoint/2010/main" val="281260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BA2F0-F514-8C9B-08C3-C6166FC83235}"/>
              </a:ext>
            </a:extLst>
          </p:cNvPr>
          <p:cNvPicPr>
            <a:picLocks noChangeAspect="1"/>
          </p:cNvPicPr>
          <p:nvPr/>
        </p:nvPicPr>
        <p:blipFill>
          <a:blip r:embed="rId2"/>
          <a:stretch>
            <a:fillRect/>
          </a:stretch>
        </p:blipFill>
        <p:spPr>
          <a:xfrm>
            <a:off x="343519" y="-237827"/>
            <a:ext cx="8038054" cy="10023441"/>
          </a:xfrm>
          <a:prstGeom prst="rect">
            <a:avLst/>
          </a:prstGeom>
        </p:spPr>
      </p:pic>
      <p:pic>
        <p:nvPicPr>
          <p:cNvPr id="4" name="Picture 3">
            <a:extLst>
              <a:ext uri="{FF2B5EF4-FFF2-40B4-BE49-F238E27FC236}">
                <a16:creationId xmlns:a16="http://schemas.microsoft.com/office/drawing/2014/main" id="{534DEF70-3640-B011-3F18-0F5346728847}"/>
              </a:ext>
            </a:extLst>
          </p:cNvPr>
          <p:cNvPicPr>
            <a:picLocks noChangeAspect="1"/>
          </p:cNvPicPr>
          <p:nvPr/>
        </p:nvPicPr>
        <p:blipFill>
          <a:blip r:embed="rId3"/>
          <a:stretch>
            <a:fillRect/>
          </a:stretch>
        </p:blipFill>
        <p:spPr>
          <a:xfrm>
            <a:off x="8589507" y="222375"/>
            <a:ext cx="8004582" cy="9287758"/>
          </a:xfrm>
          <a:prstGeom prst="rect">
            <a:avLst/>
          </a:prstGeom>
        </p:spPr>
      </p:pic>
      <p:cxnSp>
        <p:nvCxnSpPr>
          <p:cNvPr id="6" name="Straight Arrow Connector 5">
            <a:extLst>
              <a:ext uri="{FF2B5EF4-FFF2-40B4-BE49-F238E27FC236}">
                <a16:creationId xmlns:a16="http://schemas.microsoft.com/office/drawing/2014/main" id="{59BB996A-F11F-E01B-CF97-63BBC9D0C1AF}"/>
              </a:ext>
            </a:extLst>
          </p:cNvPr>
          <p:cNvCxnSpPr>
            <a:cxnSpLocks/>
          </p:cNvCxnSpPr>
          <p:nvPr/>
        </p:nvCxnSpPr>
        <p:spPr>
          <a:xfrm flipV="1">
            <a:off x="7064653" y="2093789"/>
            <a:ext cx="2633841" cy="2092721"/>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C7EB9AA8-B4FF-F6E0-2A02-4A5AEEFBF018}"/>
              </a:ext>
            </a:extLst>
          </p:cNvPr>
          <p:cNvCxnSpPr>
            <a:cxnSpLocks/>
          </p:cNvCxnSpPr>
          <p:nvPr/>
        </p:nvCxnSpPr>
        <p:spPr>
          <a:xfrm flipV="1">
            <a:off x="7237932" y="5283888"/>
            <a:ext cx="1628822" cy="656696"/>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pic>
        <p:nvPicPr>
          <p:cNvPr id="12" name="Picture 5">
            <a:extLst>
              <a:ext uri="{FF2B5EF4-FFF2-40B4-BE49-F238E27FC236}">
                <a16:creationId xmlns:a16="http://schemas.microsoft.com/office/drawing/2014/main" id="{EE8DE725-3CD6-2654-24A9-6CA4C5A4A82C}"/>
              </a:ext>
            </a:extLst>
          </p:cNvPr>
          <p:cNvPicPr>
            <a:picLocks noChangeAspect="1"/>
          </p:cNvPicPr>
          <p:nvPr/>
        </p:nvPicPr>
        <p:blipFill>
          <a:blip r:embed="rId4"/>
          <a:stretch>
            <a:fillRect/>
          </a:stretch>
        </p:blipFill>
        <p:spPr>
          <a:xfrm>
            <a:off x="15748351" y="4727631"/>
            <a:ext cx="2128914" cy="2066299"/>
          </a:xfrm>
          <a:prstGeom prst="rect">
            <a:avLst/>
          </a:prstGeom>
          <a:noFill/>
          <a:ln cap="flat">
            <a:noFill/>
          </a:ln>
        </p:spPr>
      </p:pic>
    </p:spTree>
    <p:extLst>
      <p:ext uri="{BB962C8B-B14F-4D97-AF65-F5344CB8AC3E}">
        <p14:creationId xmlns:p14="http://schemas.microsoft.com/office/powerpoint/2010/main" val="786957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document with text and images&#10;&#10;AI-generated content may be incorrect.">
            <a:extLst>
              <a:ext uri="{FF2B5EF4-FFF2-40B4-BE49-F238E27FC236}">
                <a16:creationId xmlns:a16="http://schemas.microsoft.com/office/drawing/2014/main" id="{8B84ECB8-5521-010B-4E29-EA5DC2DA616E}"/>
              </a:ext>
            </a:extLst>
          </p:cNvPr>
          <p:cNvPicPr>
            <a:picLocks noChangeAspect="1"/>
          </p:cNvPicPr>
          <p:nvPr/>
        </p:nvPicPr>
        <p:blipFill>
          <a:blip r:embed="rId2"/>
          <a:stretch>
            <a:fillRect/>
          </a:stretch>
        </p:blipFill>
        <p:spPr>
          <a:xfrm>
            <a:off x="5401172" y="291686"/>
            <a:ext cx="7075158" cy="9218446"/>
          </a:xfrm>
          <a:prstGeom prst="rect">
            <a:avLst/>
          </a:prstGeom>
        </p:spPr>
      </p:pic>
      <p:sp>
        <p:nvSpPr>
          <p:cNvPr id="2" name="TextBox 1">
            <a:extLst>
              <a:ext uri="{FF2B5EF4-FFF2-40B4-BE49-F238E27FC236}">
                <a16:creationId xmlns:a16="http://schemas.microsoft.com/office/drawing/2014/main" id="{22F48E3D-786C-0982-787F-2487699ABE1C}"/>
              </a:ext>
            </a:extLst>
          </p:cNvPr>
          <p:cNvSpPr txBox="1"/>
          <p:nvPr/>
        </p:nvSpPr>
        <p:spPr>
          <a:xfrm>
            <a:off x="965228" y="846180"/>
            <a:ext cx="3396270" cy="428259"/>
          </a:xfrm>
          <a:prstGeom prst="rect">
            <a:avLst/>
          </a:prstGeom>
          <a:noFill/>
        </p:spPr>
        <p:txBody>
          <a:bodyPr wrap="square" rtlCol="0">
            <a:spAutoFit/>
          </a:bodyPr>
          <a:lstStyle/>
          <a:p>
            <a:pPr defTabSz="831738"/>
            <a:r>
              <a:rPr lang="en-IE" sz="2183" kern="0">
                <a:solidFill>
                  <a:srgbClr val="0070C0"/>
                </a:solidFill>
                <a:latin typeface="Calibri"/>
              </a:rPr>
              <a:t>Case Study - Life</a:t>
            </a:r>
          </a:p>
        </p:txBody>
      </p:sp>
      <p:pic>
        <p:nvPicPr>
          <p:cNvPr id="3" name="Picture 2">
            <a:extLst>
              <a:ext uri="{FF2B5EF4-FFF2-40B4-BE49-F238E27FC236}">
                <a16:creationId xmlns:a16="http://schemas.microsoft.com/office/drawing/2014/main" id="{5629FC68-74F1-A04A-576B-ACD1E8582204}"/>
              </a:ext>
            </a:extLst>
          </p:cNvPr>
          <p:cNvPicPr>
            <a:picLocks noChangeAspect="1"/>
          </p:cNvPicPr>
          <p:nvPr/>
        </p:nvPicPr>
        <p:blipFill>
          <a:blip r:embed="rId3"/>
          <a:stretch>
            <a:fillRect/>
          </a:stretch>
        </p:blipFill>
        <p:spPr>
          <a:xfrm>
            <a:off x="410736" y="9380159"/>
            <a:ext cx="4409196" cy="753778"/>
          </a:xfrm>
          <a:prstGeom prst="rect">
            <a:avLst/>
          </a:prstGeom>
        </p:spPr>
      </p:pic>
    </p:spTree>
    <p:extLst>
      <p:ext uri="{BB962C8B-B14F-4D97-AF65-F5344CB8AC3E}">
        <p14:creationId xmlns:p14="http://schemas.microsoft.com/office/powerpoint/2010/main" val="1954985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E67C8F-A0C4-08BB-CEEA-3A1C8E9368E6}"/>
              </a:ext>
            </a:extLst>
          </p:cNvPr>
          <p:cNvPicPr>
            <a:picLocks noChangeAspect="1"/>
          </p:cNvPicPr>
          <p:nvPr/>
        </p:nvPicPr>
        <p:blipFill>
          <a:blip r:embed="rId2"/>
          <a:stretch>
            <a:fillRect/>
          </a:stretch>
        </p:blipFill>
        <p:spPr>
          <a:xfrm>
            <a:off x="757293" y="499621"/>
            <a:ext cx="5217885" cy="7492349"/>
          </a:xfrm>
          <a:prstGeom prst="rect">
            <a:avLst/>
          </a:prstGeom>
        </p:spPr>
      </p:pic>
      <p:pic>
        <p:nvPicPr>
          <p:cNvPr id="18" name="Picture 17">
            <a:extLst>
              <a:ext uri="{FF2B5EF4-FFF2-40B4-BE49-F238E27FC236}">
                <a16:creationId xmlns:a16="http://schemas.microsoft.com/office/drawing/2014/main" id="{AC9976ED-B9C9-0B39-1F40-42FDC6F80B36}"/>
              </a:ext>
            </a:extLst>
          </p:cNvPr>
          <p:cNvPicPr>
            <a:picLocks noChangeAspect="1"/>
          </p:cNvPicPr>
          <p:nvPr/>
        </p:nvPicPr>
        <p:blipFill>
          <a:blip r:embed="rId3"/>
          <a:stretch>
            <a:fillRect/>
          </a:stretch>
        </p:blipFill>
        <p:spPr>
          <a:xfrm>
            <a:off x="6371535" y="540054"/>
            <a:ext cx="5544930" cy="7451917"/>
          </a:xfrm>
          <a:prstGeom prst="rect">
            <a:avLst/>
          </a:prstGeom>
        </p:spPr>
      </p:pic>
      <p:pic>
        <p:nvPicPr>
          <p:cNvPr id="20" name="Picture 19">
            <a:extLst>
              <a:ext uri="{FF2B5EF4-FFF2-40B4-BE49-F238E27FC236}">
                <a16:creationId xmlns:a16="http://schemas.microsoft.com/office/drawing/2014/main" id="{5E50FB7C-FD94-4391-8840-1E1BA1DDBFE1}"/>
              </a:ext>
            </a:extLst>
          </p:cNvPr>
          <p:cNvPicPr>
            <a:picLocks noChangeAspect="1"/>
          </p:cNvPicPr>
          <p:nvPr/>
        </p:nvPicPr>
        <p:blipFill>
          <a:blip r:embed="rId4"/>
          <a:stretch>
            <a:fillRect/>
          </a:stretch>
        </p:blipFill>
        <p:spPr>
          <a:xfrm>
            <a:off x="11985776" y="514062"/>
            <a:ext cx="5544930" cy="7260335"/>
          </a:xfrm>
          <a:prstGeom prst="rect">
            <a:avLst/>
          </a:prstGeom>
        </p:spPr>
      </p:pic>
      <p:pic>
        <p:nvPicPr>
          <p:cNvPr id="22" name="Picture 21">
            <a:extLst>
              <a:ext uri="{FF2B5EF4-FFF2-40B4-BE49-F238E27FC236}">
                <a16:creationId xmlns:a16="http://schemas.microsoft.com/office/drawing/2014/main" id="{75C1A4CF-829B-7266-1BC8-B8A943AFAD3B}"/>
              </a:ext>
            </a:extLst>
          </p:cNvPr>
          <p:cNvPicPr>
            <a:picLocks noChangeAspect="1"/>
          </p:cNvPicPr>
          <p:nvPr/>
        </p:nvPicPr>
        <p:blipFill>
          <a:blip r:embed="rId5"/>
          <a:stretch>
            <a:fillRect/>
          </a:stretch>
        </p:blipFill>
        <p:spPr>
          <a:xfrm>
            <a:off x="12193711" y="7800388"/>
            <a:ext cx="5336995" cy="902298"/>
          </a:xfrm>
          <a:prstGeom prst="rect">
            <a:avLst/>
          </a:prstGeom>
        </p:spPr>
      </p:pic>
      <p:pic>
        <p:nvPicPr>
          <p:cNvPr id="23" name="Picture 5">
            <a:extLst>
              <a:ext uri="{FF2B5EF4-FFF2-40B4-BE49-F238E27FC236}">
                <a16:creationId xmlns:a16="http://schemas.microsoft.com/office/drawing/2014/main" id="{3383B031-2820-7FAF-EC2A-C50662738126}"/>
              </a:ext>
            </a:extLst>
          </p:cNvPr>
          <p:cNvPicPr>
            <a:picLocks noChangeAspect="1"/>
          </p:cNvPicPr>
          <p:nvPr/>
        </p:nvPicPr>
        <p:blipFill>
          <a:blip r:embed="rId6"/>
          <a:stretch>
            <a:fillRect/>
          </a:stretch>
        </p:blipFill>
        <p:spPr>
          <a:xfrm>
            <a:off x="9975739" y="7991970"/>
            <a:ext cx="1557618" cy="1511806"/>
          </a:xfrm>
          <a:prstGeom prst="rect">
            <a:avLst/>
          </a:prstGeom>
          <a:noFill/>
          <a:ln cap="flat">
            <a:noFill/>
          </a:ln>
        </p:spPr>
      </p:pic>
    </p:spTree>
    <p:extLst>
      <p:ext uri="{BB962C8B-B14F-4D97-AF65-F5344CB8AC3E}">
        <p14:creationId xmlns:p14="http://schemas.microsoft.com/office/powerpoint/2010/main" val="73748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ctrTitle"/>
          </p:nvPr>
        </p:nvSpPr>
        <p:spPr>
          <a:xfrm>
            <a:off x="2362200" y="654853"/>
            <a:ext cx="13716000" cy="573356"/>
          </a:xfrm>
        </p:spPr>
        <p:txBody>
          <a:bodyPr>
            <a:noAutofit/>
          </a:bodyPr>
          <a:lstStyle/>
          <a:p>
            <a:pPr lvl="0"/>
            <a:r>
              <a:rPr lang="en-IE" sz="6600" dirty="0">
                <a:solidFill>
                  <a:srgbClr val="3E7F9B"/>
                </a:solidFill>
              </a:rPr>
              <a:t>Examples: Task 1 – Business Etiquette</a:t>
            </a:r>
          </a:p>
        </p:txBody>
      </p:sp>
      <p:pic>
        <p:nvPicPr>
          <p:cNvPr id="3" name="Picture 3"/>
          <p:cNvPicPr>
            <a:picLocks noChangeAspect="1"/>
          </p:cNvPicPr>
          <p:nvPr/>
        </p:nvPicPr>
        <p:blipFill>
          <a:blip r:embed="rId2"/>
          <a:stretch>
            <a:fillRect/>
          </a:stretch>
        </p:blipFill>
        <p:spPr>
          <a:xfrm>
            <a:off x="1066800" y="1325333"/>
            <a:ext cx="5691791" cy="8107169"/>
          </a:xfrm>
          <a:prstGeom prst="rect">
            <a:avLst/>
          </a:prstGeom>
          <a:noFill/>
          <a:ln cap="flat">
            <a:noFill/>
          </a:ln>
        </p:spPr>
      </p:pic>
      <p:pic>
        <p:nvPicPr>
          <p:cNvPr id="4" name="Picture 4"/>
          <p:cNvPicPr>
            <a:picLocks noChangeAspect="1"/>
          </p:cNvPicPr>
          <p:nvPr/>
        </p:nvPicPr>
        <p:blipFill>
          <a:blip r:embed="rId3"/>
          <a:stretch>
            <a:fillRect/>
          </a:stretch>
        </p:blipFill>
        <p:spPr>
          <a:xfrm>
            <a:off x="7673272" y="1660482"/>
            <a:ext cx="5890328" cy="8426786"/>
          </a:xfrm>
          <a:prstGeom prst="rect">
            <a:avLst/>
          </a:prstGeom>
          <a:noFill/>
          <a:ln cap="flat">
            <a:noFill/>
          </a:ln>
        </p:spPr>
      </p:pic>
      <p:pic>
        <p:nvPicPr>
          <p:cNvPr id="5" name="Picture 5"/>
          <p:cNvPicPr>
            <a:picLocks noChangeAspect="1"/>
          </p:cNvPicPr>
          <p:nvPr/>
        </p:nvPicPr>
        <p:blipFill>
          <a:blip r:embed="rId4"/>
          <a:stretch>
            <a:fillRect/>
          </a:stretch>
        </p:blipFill>
        <p:spPr>
          <a:xfrm>
            <a:off x="15373350" y="2019300"/>
            <a:ext cx="2914650" cy="2828925"/>
          </a:xfrm>
          <a:prstGeom prst="rect">
            <a:avLst/>
          </a:prstGeom>
          <a:noFill/>
          <a:ln cap="flat">
            <a:noFill/>
          </a:ln>
        </p:spPr>
      </p:pic>
      <p:sp>
        <p:nvSpPr>
          <p:cNvPr id="6" name="Title 1"/>
          <p:cNvSpPr txBox="1"/>
          <p:nvPr/>
        </p:nvSpPr>
        <p:spPr>
          <a:xfrm>
            <a:off x="256309" y="-295742"/>
            <a:ext cx="13716000" cy="1005629"/>
          </a:xfrm>
          <a:prstGeom prst="rect">
            <a:avLst/>
          </a:prstGeom>
          <a:noFill/>
          <a:ln cap="flat">
            <a:noFill/>
          </a:ln>
        </p:spPr>
        <p:txBody>
          <a:bodyPr vert="horz" wrap="square" lIns="137160" tIns="68580" rIns="137160" bIns="68580" anchor="b" anchorCtr="0" compatLnSpc="1">
            <a:noAutofit/>
          </a:bodyPr>
          <a:lstStyle/>
          <a:p>
            <a:pPr defTabSz="1371600">
              <a:lnSpc>
                <a:spcPct val="90000"/>
              </a:lnSpc>
              <a:defRPr sz="1800" b="0" i="0" u="none" strike="noStrike" kern="0" cap="none" spc="0" baseline="0">
                <a:solidFill>
                  <a:srgbClr val="000000"/>
                </a:solidFill>
                <a:uFillTx/>
              </a:defRPr>
            </a:pPr>
            <a:r>
              <a:rPr lang="en-IE" sz="3000" b="1">
                <a:solidFill>
                  <a:srgbClr val="3E7F9B"/>
                </a:solidFill>
                <a:latin typeface="Arial"/>
              </a:rPr>
              <a:t>Example 1</a:t>
            </a:r>
          </a:p>
        </p:txBody>
      </p:sp>
      <p:pic>
        <p:nvPicPr>
          <p:cNvPr id="7" name="Picture 6">
            <a:extLst>
              <a:ext uri="{FF2B5EF4-FFF2-40B4-BE49-F238E27FC236}">
                <a16:creationId xmlns:a16="http://schemas.microsoft.com/office/drawing/2014/main" id="{5AB906F3-23ED-F6D1-C10F-D3EFC72694D9}"/>
              </a:ext>
            </a:extLst>
          </p:cNvPr>
          <p:cNvPicPr>
            <a:picLocks noChangeAspect="1"/>
          </p:cNvPicPr>
          <p:nvPr/>
        </p:nvPicPr>
        <p:blipFill>
          <a:blip r:embed="rId5"/>
          <a:stretch>
            <a:fillRect/>
          </a:stretch>
        </p:blipFill>
        <p:spPr>
          <a:xfrm>
            <a:off x="228600" y="9432502"/>
            <a:ext cx="3721291" cy="768389"/>
          </a:xfrm>
          <a:prstGeom prst="rect">
            <a:avLst/>
          </a:prstGeom>
        </p:spPr>
      </p:pic>
    </p:spTree>
    <p:extLst>
      <p:ext uri="{BB962C8B-B14F-4D97-AF65-F5344CB8AC3E}">
        <p14:creationId xmlns:p14="http://schemas.microsoft.com/office/powerpoint/2010/main" val="1734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p:cNvPicPr>
            <a:picLocks noChangeAspect="1"/>
          </p:cNvPicPr>
          <p:nvPr/>
        </p:nvPicPr>
        <p:blipFill>
          <a:blip r:embed="rId2"/>
          <a:srcRect/>
          <a:stretch>
            <a:fillRect/>
          </a:stretch>
        </p:blipFill>
        <p:spPr>
          <a:xfrm>
            <a:off x="10089858" y="1982168"/>
            <a:ext cx="2382557" cy="2776843"/>
          </a:xfrm>
          <a:prstGeom prst="rect">
            <a:avLst/>
          </a:prstGeom>
          <a:ln>
            <a:noFill/>
          </a:ln>
          <a:effectLst>
            <a:softEdge rad="112500"/>
          </a:effectLst>
        </p:spPr>
      </p:pic>
      <p:pic>
        <p:nvPicPr>
          <p:cNvPr id="5" name="Picture 10" descr="A person wearing glasses and smiling at the camera&#10;&#10;Description automatically generated"/>
          <p:cNvPicPr>
            <a:picLocks noChangeAspect="1"/>
          </p:cNvPicPr>
          <p:nvPr/>
        </p:nvPicPr>
        <p:blipFill>
          <a:blip r:embed="rId3"/>
          <a:stretch>
            <a:fillRect/>
          </a:stretch>
        </p:blipFill>
        <p:spPr>
          <a:xfrm>
            <a:off x="15124770" y="1885976"/>
            <a:ext cx="2482815" cy="2351855"/>
          </a:xfrm>
          <a:prstGeom prst="rect">
            <a:avLst/>
          </a:prstGeom>
          <a:ln>
            <a:noFill/>
          </a:ln>
          <a:effectLst>
            <a:softEdge rad="112500"/>
          </a:effectLst>
        </p:spPr>
      </p:pic>
      <p:sp>
        <p:nvSpPr>
          <p:cNvPr id="6" name="Rectangle 9"/>
          <p:cNvSpPr/>
          <p:nvPr/>
        </p:nvSpPr>
        <p:spPr>
          <a:xfrm>
            <a:off x="5254481" y="4625495"/>
            <a:ext cx="4575654" cy="7732758"/>
          </a:xfrm>
          <a:prstGeom prst="rect">
            <a:avLst/>
          </a:prstGeom>
          <a:noFill/>
          <a:ln cap="flat">
            <a:noFill/>
            <a:prstDash val="solid"/>
          </a:ln>
        </p:spPr>
        <p:txBody>
          <a:bodyPr vert="horz" wrap="square" lIns="137160" tIns="68580" rIns="137160" bIns="68580" anchor="t" anchorCtr="0" compatLnSpc="1">
            <a:spAutoFit/>
          </a:bodyPr>
          <a:lstStyle/>
          <a:p>
            <a:pPr defTabSz="1371600">
              <a:lnSpc>
                <a:spcPct val="107000"/>
              </a:lnSpc>
              <a:spcAft>
                <a:spcPts val="1200"/>
              </a:spcAft>
              <a:defRPr sz="1800" b="0" i="0" u="none" strike="noStrike" kern="0" cap="none" spc="0" baseline="0">
                <a:solidFill>
                  <a:srgbClr val="000000"/>
                </a:solidFill>
                <a:uFillTx/>
              </a:defRPr>
            </a:pPr>
            <a:endParaRPr lang="en-IE" sz="2700" b="1" kern="0" dirty="0">
              <a:solidFill>
                <a:srgbClr val="002060"/>
              </a:solidFill>
              <a:latin typeface="Arial"/>
              <a:ea typeface="Calibri" pitchFamily="34"/>
              <a:cs typeface="Arial"/>
            </a:endParaRPr>
          </a:p>
          <a:p>
            <a:pPr defTabSz="1371600">
              <a:lnSpc>
                <a:spcPct val="107000"/>
              </a:lnSpc>
              <a:spcAft>
                <a:spcPts val="1200"/>
              </a:spcAft>
              <a:defRPr sz="1800" b="0" i="0" u="none" strike="noStrike" kern="0" cap="none" spc="0" baseline="0">
                <a:solidFill>
                  <a:srgbClr val="000000"/>
                </a:solidFill>
                <a:uFillTx/>
              </a:defRPr>
            </a:pPr>
            <a:r>
              <a:rPr lang="en-IE" sz="2700" b="1" kern="0" dirty="0">
                <a:solidFill>
                  <a:srgbClr val="002060"/>
                </a:solidFill>
                <a:latin typeface="Arial"/>
                <a:ea typeface="Calibri" pitchFamily="34"/>
                <a:cs typeface="Arial"/>
              </a:rPr>
              <a:t>Rebecca Gillen</a:t>
            </a:r>
            <a:endParaRPr lang="en-IE" sz="2700" kern="0" dirty="0">
              <a:solidFill>
                <a:srgbClr val="002060"/>
              </a:solidFill>
              <a:latin typeface="Arial"/>
              <a:ea typeface="Calibri" pitchFamily="34"/>
              <a:cs typeface="Arial"/>
            </a:endParaRPr>
          </a:p>
          <a:p>
            <a:pPr defTabSz="1371600">
              <a:lnSpc>
                <a:spcPct val="107000"/>
              </a:lnSpc>
              <a:spcAft>
                <a:spcPts val="1200"/>
              </a:spcAft>
              <a:defRPr sz="1800" b="0" i="0" u="none" strike="noStrike" kern="0" cap="none" spc="0" baseline="0">
                <a:solidFill>
                  <a:srgbClr val="000000"/>
                </a:solidFill>
                <a:uFillTx/>
              </a:defRPr>
            </a:pPr>
            <a:r>
              <a:rPr lang="en-IE" sz="2700" kern="0" dirty="0">
                <a:solidFill>
                  <a:srgbClr val="002060"/>
                </a:solidFill>
                <a:latin typeface="Arial"/>
                <a:ea typeface="Calibri" pitchFamily="34"/>
                <a:cs typeface="Arial"/>
              </a:rPr>
              <a:t>Apprenticeship Manager</a:t>
            </a:r>
          </a:p>
          <a:p>
            <a:pPr defTabSz="1371600">
              <a:lnSpc>
                <a:spcPct val="107000"/>
              </a:lnSpc>
              <a:spcAft>
                <a:spcPts val="1200"/>
              </a:spcAft>
              <a:defRPr sz="1800" b="0" i="0" u="none" strike="noStrike" kern="0" cap="none" spc="0" baseline="0">
                <a:solidFill>
                  <a:srgbClr val="000000"/>
                </a:solidFill>
                <a:uFillTx/>
              </a:defRPr>
            </a:pPr>
            <a:r>
              <a:rPr lang="en-IE" sz="2700" kern="0" dirty="0">
                <a:solidFill>
                  <a:srgbClr val="002060"/>
                </a:solidFill>
                <a:latin typeface="Arial"/>
                <a:ea typeface="Calibri" pitchFamily="34"/>
                <a:cs typeface="Arial"/>
              </a:rPr>
              <a:t>Insurance Practitioner </a:t>
            </a:r>
          </a:p>
          <a:p>
            <a:pPr defTabSz="1371600">
              <a:lnSpc>
                <a:spcPct val="107000"/>
              </a:lnSpc>
              <a:spcAft>
                <a:spcPts val="1200"/>
              </a:spcAft>
              <a:defRPr sz="1800" b="0" i="0" u="none" strike="noStrike" kern="0" cap="none" spc="0" baseline="0">
                <a:solidFill>
                  <a:srgbClr val="000000"/>
                </a:solidFill>
                <a:uFillTx/>
              </a:defRPr>
            </a:pPr>
            <a:r>
              <a:rPr lang="en-IE" sz="2700" kern="0" dirty="0">
                <a:solidFill>
                  <a:srgbClr val="002060"/>
                </a:solidFill>
                <a:latin typeface="Arial"/>
                <a:ea typeface="Calibri" pitchFamily="34"/>
                <a:cs typeface="Arial"/>
              </a:rPr>
              <a:t>Apprenticeships</a:t>
            </a:r>
          </a:p>
          <a:p>
            <a:pPr defTabSz="1371600">
              <a:lnSpc>
                <a:spcPct val="107000"/>
              </a:lnSpc>
              <a:spcAft>
                <a:spcPts val="1200"/>
              </a:spcAft>
              <a:defRPr sz="1800" b="0" i="0" u="none" strike="noStrike" kern="0" cap="none" spc="0" baseline="0">
                <a:solidFill>
                  <a:srgbClr val="000000"/>
                </a:solidFill>
                <a:uFillTx/>
              </a:defRPr>
            </a:pPr>
            <a:r>
              <a:rPr lang="en-IE" sz="2700" kern="0" dirty="0">
                <a:solidFill>
                  <a:srgbClr val="002060"/>
                </a:solidFill>
                <a:latin typeface="Arial"/>
                <a:ea typeface="Calibri" pitchFamily="34"/>
                <a:cs typeface="Arial"/>
              </a:rPr>
              <a:t>ATU Sligo </a:t>
            </a:r>
          </a:p>
          <a:p>
            <a:pPr defTabSz="1371600">
              <a:lnSpc>
                <a:spcPct val="107000"/>
              </a:lnSpc>
              <a:spcAft>
                <a:spcPts val="1200"/>
              </a:spcAft>
              <a:defRPr sz="1800" b="0" i="0" u="none" strike="noStrike" kern="0" cap="none" spc="0" baseline="0">
                <a:solidFill>
                  <a:srgbClr val="000000"/>
                </a:solidFill>
                <a:uFillTx/>
              </a:defRPr>
            </a:pPr>
            <a:r>
              <a:rPr lang="en-IE" sz="2700" kern="0" dirty="0">
                <a:solidFill>
                  <a:srgbClr val="002060"/>
                </a:solidFill>
                <a:latin typeface="Arial"/>
                <a:ea typeface="Calibri" pitchFamily="34"/>
                <a:cs typeface="Arial"/>
              </a:rPr>
              <a:t>T: (071) 9305877</a:t>
            </a:r>
          </a:p>
          <a:p>
            <a:pPr defTabSz="1371600">
              <a:lnSpc>
                <a:spcPct val="107000"/>
              </a:lnSpc>
              <a:spcAft>
                <a:spcPts val="1200"/>
              </a:spcAft>
              <a:defRPr sz="1800" b="0" i="0" u="none" strike="noStrike" kern="0" cap="none" spc="0" baseline="0">
                <a:solidFill>
                  <a:srgbClr val="000000"/>
                </a:solidFill>
                <a:uFillTx/>
              </a:defRPr>
            </a:pPr>
            <a:r>
              <a:rPr lang="en-IE" sz="2700" kern="0" dirty="0">
                <a:solidFill>
                  <a:srgbClr val="002060"/>
                </a:solidFill>
                <a:latin typeface="Arial"/>
                <a:ea typeface="Calibri" pitchFamily="34"/>
                <a:cs typeface="Arial"/>
              </a:rPr>
              <a:t>E: </a:t>
            </a:r>
            <a:r>
              <a:rPr lang="en-IE" sz="2700" kern="0" dirty="0">
                <a:solidFill>
                  <a:srgbClr val="002060"/>
                </a:solidFill>
                <a:latin typeface="Arial" pitchFamily="34"/>
                <a:ea typeface="Calibri" pitchFamily="34"/>
                <a:cs typeface="Arial" pitchFamily="34"/>
              </a:rPr>
              <a:t>Rebecca.gillen@atu.ie</a:t>
            </a:r>
          </a:p>
          <a:p>
            <a:pPr defTabSz="1371600">
              <a:lnSpc>
                <a:spcPct val="107000"/>
              </a:lnSpc>
              <a:spcAft>
                <a:spcPts val="1200"/>
              </a:spcAft>
              <a:defRPr sz="1800" b="0" i="0" u="none" strike="noStrike" kern="0" cap="none" spc="0" baseline="0">
                <a:solidFill>
                  <a:srgbClr val="000000"/>
                </a:solidFill>
                <a:uFillTx/>
              </a:defRPr>
            </a:pPr>
            <a:endParaRPr lang="en-IE" sz="2700" kern="0" dirty="0">
              <a:solidFill>
                <a:srgbClr val="002060"/>
              </a:solidFill>
              <a:latin typeface="Arial" pitchFamily="34"/>
              <a:ea typeface="Calibri" pitchFamily="34"/>
              <a:cs typeface="Arial" pitchFamily="34"/>
            </a:endParaRPr>
          </a:p>
          <a:p>
            <a:pPr defTabSz="1371600">
              <a:lnSpc>
                <a:spcPct val="107000"/>
              </a:lnSpc>
              <a:spcAft>
                <a:spcPts val="1200"/>
              </a:spcAft>
              <a:defRPr sz="1800" b="0" i="0" u="none" strike="noStrike" kern="0" cap="none" spc="0" baseline="0">
                <a:solidFill>
                  <a:srgbClr val="000000"/>
                </a:solidFill>
                <a:uFillTx/>
              </a:defRPr>
            </a:pPr>
            <a:endParaRPr lang="en-IE" sz="2700" u="sng" kern="0" dirty="0">
              <a:solidFill>
                <a:srgbClr val="002060"/>
              </a:solidFill>
              <a:latin typeface="Arial"/>
              <a:ea typeface="Calibri" pitchFamily="34"/>
              <a:cs typeface="Arial"/>
              <a:hlinkClick r:id="" action="ppaction://noaction"/>
            </a:endParaRPr>
          </a:p>
          <a:p>
            <a:pPr defTabSz="1371600">
              <a:lnSpc>
                <a:spcPct val="107000"/>
              </a:lnSpc>
              <a:spcAft>
                <a:spcPts val="1200"/>
              </a:spcAft>
              <a:defRPr sz="1800" b="0" i="0" u="none" strike="noStrike" kern="0" cap="none" spc="0" baseline="0">
                <a:solidFill>
                  <a:srgbClr val="000000"/>
                </a:solidFill>
                <a:uFillTx/>
              </a:defRPr>
            </a:pPr>
            <a:endParaRPr lang="en-IE" sz="2700" u="sng" kern="0" dirty="0">
              <a:solidFill>
                <a:srgbClr val="002060"/>
              </a:solidFill>
              <a:latin typeface="Arial"/>
              <a:ea typeface="Calibri" pitchFamily="34"/>
              <a:cs typeface="Arial"/>
              <a:hlinkClick r:id="" action="ppaction://noaction"/>
            </a:endParaRPr>
          </a:p>
          <a:p>
            <a:pPr defTabSz="1371600">
              <a:lnSpc>
                <a:spcPct val="107000"/>
              </a:lnSpc>
              <a:spcAft>
                <a:spcPts val="1200"/>
              </a:spcAft>
              <a:defRPr sz="1800" b="0" i="0" u="none" strike="noStrike" kern="0" cap="none" spc="0" baseline="0">
                <a:solidFill>
                  <a:srgbClr val="000000"/>
                </a:solidFill>
                <a:uFillTx/>
              </a:defRPr>
            </a:pPr>
            <a:r>
              <a:rPr lang="en-IE" sz="2700" u="sng" kern="0" dirty="0">
                <a:solidFill>
                  <a:srgbClr val="002060"/>
                </a:solidFill>
                <a:latin typeface="Arial"/>
                <a:ea typeface="Calibri" pitchFamily="34"/>
                <a:cs typeface="Arial"/>
                <a:hlinkClick r:id="" action="ppaction://noaction"/>
              </a:rPr>
              <a:t> </a:t>
            </a:r>
          </a:p>
          <a:p>
            <a:pPr defTabSz="1371600">
              <a:lnSpc>
                <a:spcPct val="107000"/>
              </a:lnSpc>
              <a:spcAft>
                <a:spcPts val="1200"/>
              </a:spcAft>
              <a:defRPr sz="1800" b="0" i="0" u="none" strike="noStrike" kern="0" cap="none" spc="0" baseline="0">
                <a:solidFill>
                  <a:srgbClr val="000000"/>
                </a:solidFill>
                <a:uFillTx/>
              </a:defRPr>
            </a:pPr>
            <a:r>
              <a:rPr lang="en-IE" sz="2700" u="sng" kern="0" dirty="0">
                <a:solidFill>
                  <a:srgbClr val="002060"/>
                </a:solidFill>
                <a:latin typeface="Arial"/>
                <a:ea typeface="Calibri" pitchFamily="34"/>
                <a:cs typeface="Arial"/>
                <a:hlinkClick r:id="" action="ppaction://noaction"/>
              </a:rPr>
              <a:t> </a:t>
            </a:r>
            <a:endParaRPr lang="en-IE" sz="2700" kern="0" dirty="0">
              <a:solidFill>
                <a:srgbClr val="002060"/>
              </a:solidFill>
              <a:latin typeface="Arial"/>
              <a:ea typeface="Calibri" pitchFamily="34"/>
              <a:cs typeface="Arial"/>
            </a:endParaRPr>
          </a:p>
        </p:txBody>
      </p:sp>
      <p:sp>
        <p:nvSpPr>
          <p:cNvPr id="7" name="Rectangle 11"/>
          <p:cNvSpPr/>
          <p:nvPr/>
        </p:nvSpPr>
        <p:spPr>
          <a:xfrm>
            <a:off x="10190770" y="5114846"/>
            <a:ext cx="4408507" cy="4772589"/>
          </a:xfrm>
          <a:prstGeom prst="rect">
            <a:avLst/>
          </a:prstGeom>
          <a:noFill/>
          <a:ln cap="flat">
            <a:noFill/>
            <a:prstDash val="solid"/>
          </a:ln>
        </p:spPr>
        <p:txBody>
          <a:bodyPr vert="horz" wrap="square" lIns="137160" tIns="68580" rIns="137160" bIns="68580" anchor="t" anchorCtr="0" compatLnSpc="1">
            <a:spAutoFit/>
          </a:bodyPr>
          <a:lstStyle/>
          <a:p>
            <a:pPr defTabSz="1371600">
              <a:lnSpc>
                <a:spcPct val="107000"/>
              </a:lnSpc>
              <a:spcAft>
                <a:spcPts val="1200"/>
              </a:spcAft>
              <a:defRPr sz="1800" b="0" i="0" u="none" strike="noStrike" kern="0" cap="none" spc="0" baseline="0">
                <a:solidFill>
                  <a:srgbClr val="000000"/>
                </a:solidFill>
                <a:uFillTx/>
              </a:defRPr>
            </a:pPr>
            <a:r>
              <a:rPr lang="en-IE" sz="2700" b="1" dirty="0">
                <a:solidFill>
                  <a:srgbClr val="002060"/>
                </a:solidFill>
                <a:latin typeface="Arial" pitchFamily="34"/>
                <a:ea typeface="Calibri" pitchFamily="34"/>
                <a:cs typeface="Arial" pitchFamily="34"/>
              </a:rPr>
              <a:t>Naomi Gaffney</a:t>
            </a:r>
            <a:endParaRPr lang="en-IE" sz="2700" dirty="0">
              <a:solidFill>
                <a:srgbClr val="002060"/>
              </a:solidFill>
              <a:latin typeface="Arial" pitchFamily="34"/>
              <a:ea typeface="Calibri" pitchFamily="34"/>
              <a:cs typeface="Times New Roman" pitchFamily="18"/>
            </a:endParaRP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pitchFamily="34"/>
                <a:ea typeface="Calibri" pitchFamily="34"/>
                <a:cs typeface="Arial" pitchFamily="34"/>
              </a:rPr>
              <a:t>Client Support Manager</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pitchFamily="34"/>
                <a:ea typeface="Calibri" pitchFamily="34"/>
                <a:cs typeface="Arial" pitchFamily="34"/>
              </a:rPr>
              <a:t>Insurance Institute</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pitchFamily="34"/>
                <a:ea typeface="Calibri" pitchFamily="34"/>
                <a:cs typeface="Arial" pitchFamily="34"/>
              </a:rPr>
              <a:t>T: (01) 6456629</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pitchFamily="34"/>
                <a:ea typeface="Calibri" pitchFamily="34"/>
                <a:cs typeface="Arial" pitchFamily="34"/>
              </a:rPr>
              <a:t>E: </a:t>
            </a:r>
            <a:r>
              <a:rPr lang="en-IE" sz="2700" dirty="0">
                <a:solidFill>
                  <a:srgbClr val="002060"/>
                </a:solidFill>
                <a:latin typeface="Arial" pitchFamily="34"/>
                <a:ea typeface="Calibri" pitchFamily="34"/>
                <a:cs typeface="Arial" pitchFamily="34"/>
                <a:hlinkClick r:id="rId4"/>
              </a:rPr>
              <a:t>ngaffney@iii.ie</a:t>
            </a:r>
            <a:r>
              <a:rPr lang="en-IE" sz="2700" dirty="0">
                <a:solidFill>
                  <a:srgbClr val="002060"/>
                </a:solidFill>
                <a:latin typeface="Arial" pitchFamily="34"/>
                <a:ea typeface="Calibri" pitchFamily="34"/>
                <a:cs typeface="Arial" pitchFamily="34"/>
              </a:rPr>
              <a:t>   </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pitchFamily="34"/>
                <a:ea typeface="Calibri" pitchFamily="34"/>
                <a:cs typeface="Arial" pitchFamily="34"/>
              </a:rPr>
              <a:t>E: </a:t>
            </a:r>
            <a:r>
              <a:rPr lang="en-IE" sz="2700" dirty="0">
                <a:solidFill>
                  <a:srgbClr val="002060"/>
                </a:solidFill>
                <a:latin typeface="Arial" pitchFamily="34"/>
                <a:ea typeface="Calibri" pitchFamily="34"/>
                <a:cs typeface="Arial" pitchFamily="34"/>
                <a:hlinkClick r:id="rId5"/>
              </a:rPr>
              <a:t>apprenticeship@iii.ie</a:t>
            </a:r>
            <a:endParaRPr lang="en-IE" sz="2700" dirty="0">
              <a:solidFill>
                <a:srgbClr val="002060"/>
              </a:solidFill>
              <a:latin typeface="Arial" pitchFamily="34"/>
              <a:ea typeface="Calibri" pitchFamily="34"/>
              <a:cs typeface="Arial" pitchFamily="34"/>
            </a:endParaRPr>
          </a:p>
          <a:p>
            <a:pPr defTabSz="1371600">
              <a:lnSpc>
                <a:spcPct val="107000"/>
              </a:lnSpc>
              <a:spcAft>
                <a:spcPts val="1200"/>
              </a:spcAft>
              <a:defRPr sz="1800" b="0" i="0" u="none" strike="noStrike" kern="0" cap="none" spc="0" baseline="0">
                <a:solidFill>
                  <a:srgbClr val="000000"/>
                </a:solidFill>
                <a:uFillTx/>
              </a:defRPr>
            </a:pPr>
            <a:endParaRPr lang="en-IE" sz="2700" dirty="0">
              <a:solidFill>
                <a:srgbClr val="FFFFFF"/>
              </a:solidFill>
              <a:latin typeface="Arial" pitchFamily="34"/>
              <a:ea typeface="Calibri" pitchFamily="34"/>
              <a:cs typeface="Arial" pitchFamily="34"/>
            </a:endParaRPr>
          </a:p>
          <a:p>
            <a:pPr defTabSz="1371600">
              <a:lnSpc>
                <a:spcPct val="107000"/>
              </a:lnSpc>
              <a:spcAft>
                <a:spcPts val="1200"/>
              </a:spcAft>
              <a:defRPr sz="1800" b="0" i="0" u="none" strike="noStrike" kern="0" cap="none" spc="0" baseline="0">
                <a:solidFill>
                  <a:srgbClr val="000000"/>
                </a:solidFill>
                <a:uFillTx/>
              </a:defRPr>
            </a:pPr>
            <a:endParaRPr lang="en-IE" sz="2700" dirty="0">
              <a:solidFill>
                <a:srgbClr val="FFFFFF"/>
              </a:solidFill>
              <a:latin typeface="Arial" pitchFamily="34"/>
              <a:ea typeface="Calibri" pitchFamily="34"/>
              <a:cs typeface="Times New Roman" pitchFamily="18"/>
            </a:endParaRPr>
          </a:p>
        </p:txBody>
      </p:sp>
      <p:sp>
        <p:nvSpPr>
          <p:cNvPr id="9" name="TextBox 11"/>
          <p:cNvSpPr txBox="1"/>
          <p:nvPr/>
        </p:nvSpPr>
        <p:spPr>
          <a:xfrm>
            <a:off x="14859000" y="4625495"/>
            <a:ext cx="3707667" cy="3575594"/>
          </a:xfrm>
          <a:prstGeom prst="rect">
            <a:avLst/>
          </a:prstGeom>
          <a:noFill/>
          <a:ln cap="flat">
            <a:noFill/>
          </a:ln>
        </p:spPr>
        <p:txBody>
          <a:bodyPr vert="horz" wrap="square" lIns="137160" tIns="68580" rIns="137160" bIns="68580" anchor="t" anchorCtr="0" compatLnSpc="1">
            <a:spAutoFit/>
          </a:bodyPr>
          <a:lstStyle/>
          <a:p>
            <a:pPr defTabSz="1371600">
              <a:lnSpc>
                <a:spcPct val="107000"/>
              </a:lnSpc>
              <a:spcAft>
                <a:spcPts val="1200"/>
              </a:spcAft>
              <a:defRPr sz="1800" b="0" i="0" u="none" strike="noStrike" kern="0" cap="none" spc="0" baseline="0">
                <a:solidFill>
                  <a:srgbClr val="000000"/>
                </a:solidFill>
                <a:uFillTx/>
              </a:defRPr>
            </a:pPr>
            <a:r>
              <a:rPr lang="en-GB" sz="2700" b="1" dirty="0">
                <a:solidFill>
                  <a:srgbClr val="002060"/>
                </a:solidFill>
                <a:latin typeface="Arial"/>
                <a:cs typeface="Arial"/>
              </a:rPr>
              <a:t>Anne McGlynn</a:t>
            </a:r>
            <a:endParaRPr lang="en-IE" sz="2700" b="1" dirty="0">
              <a:solidFill>
                <a:srgbClr val="002060"/>
              </a:solidFill>
              <a:latin typeface="Arial"/>
              <a:cs typeface="Arial"/>
            </a:endParaRPr>
          </a:p>
          <a:p>
            <a:pPr defTabSz="1371600">
              <a:lnSpc>
                <a:spcPct val="107000"/>
              </a:lnSpc>
              <a:spcAft>
                <a:spcPts val="1200"/>
              </a:spcAft>
              <a:defRPr sz="1800" b="0" i="0" u="none" strike="noStrike" kern="0" cap="none" spc="0" baseline="0">
                <a:solidFill>
                  <a:srgbClr val="000000"/>
                </a:solidFill>
                <a:uFillTx/>
              </a:defRPr>
            </a:pPr>
            <a:r>
              <a:rPr lang="en-GB" sz="2700" kern="0" dirty="0">
                <a:solidFill>
                  <a:srgbClr val="002060"/>
                </a:solidFill>
                <a:latin typeface="Arial"/>
                <a:cs typeface="Arial"/>
              </a:rPr>
              <a:t>Curriculum</a:t>
            </a:r>
            <a:r>
              <a:rPr lang="en-GB" sz="2700" dirty="0">
                <a:solidFill>
                  <a:srgbClr val="002060"/>
                </a:solidFill>
                <a:latin typeface="Arial"/>
                <a:cs typeface="Arial"/>
              </a:rPr>
              <a:t> Manager</a:t>
            </a:r>
            <a:endParaRPr lang="en-IE" sz="2700" dirty="0">
              <a:solidFill>
                <a:srgbClr val="002060"/>
              </a:solidFill>
              <a:latin typeface="Arial"/>
              <a:cs typeface="Arial"/>
            </a:endParaRPr>
          </a:p>
          <a:p>
            <a:pPr defTabSz="1371600">
              <a:lnSpc>
                <a:spcPct val="107000"/>
              </a:lnSpc>
              <a:spcAft>
                <a:spcPts val="1200"/>
              </a:spcAft>
              <a:defRPr sz="1800" b="0" i="0" u="none" strike="noStrike" kern="0" cap="none" spc="0" baseline="0">
                <a:solidFill>
                  <a:srgbClr val="000000"/>
                </a:solidFill>
                <a:uFillTx/>
              </a:defRPr>
            </a:pPr>
            <a:r>
              <a:rPr lang="en-GB" sz="2700" dirty="0">
                <a:solidFill>
                  <a:srgbClr val="002060"/>
                </a:solidFill>
                <a:latin typeface="Arial"/>
                <a:cs typeface="Arial"/>
              </a:rPr>
              <a:t>T: 353 </a:t>
            </a:r>
            <a:r>
              <a:rPr lang="en-IE" sz="2700" dirty="0">
                <a:solidFill>
                  <a:srgbClr val="002060"/>
                </a:solidFill>
                <a:latin typeface="Arial"/>
                <a:cs typeface="Arial"/>
              </a:rPr>
              <a:t>87 9180865</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a:ea typeface="Calibri" pitchFamily="34"/>
                <a:cs typeface="Arial"/>
              </a:rPr>
              <a:t>E: </a:t>
            </a:r>
            <a:r>
              <a:rPr lang="en-US" sz="2700" dirty="0">
                <a:solidFill>
                  <a:srgbClr val="002060"/>
                </a:solidFill>
                <a:latin typeface="Arial"/>
                <a:ea typeface="Calibri" pitchFamily="34"/>
                <a:cs typeface="Arial"/>
              </a:rPr>
              <a:t>amcglynn@iii.</a:t>
            </a:r>
            <a:r>
              <a:rPr lang="en-US" sz="2700" dirty="0">
                <a:solidFill>
                  <a:srgbClr val="002060"/>
                </a:solidFill>
                <a:latin typeface="Arial"/>
                <a:cs typeface="Arial"/>
                <a:hlinkClick r:id="rId6"/>
              </a:rPr>
              <a:t>ie</a:t>
            </a:r>
            <a:endParaRPr lang="en-US" sz="2700" dirty="0">
              <a:solidFill>
                <a:srgbClr val="002060"/>
              </a:solidFill>
              <a:latin typeface="Arial"/>
              <a:cs typeface="Arial"/>
            </a:endParaRPr>
          </a:p>
          <a:p>
            <a:pPr defTabSz="1371600">
              <a:lnSpc>
                <a:spcPct val="107000"/>
              </a:lnSpc>
              <a:spcAft>
                <a:spcPts val="1200"/>
              </a:spcAft>
              <a:defRPr sz="1800" b="0" i="0" u="none" strike="noStrike" kern="0" cap="none" spc="0" baseline="0">
                <a:solidFill>
                  <a:srgbClr val="000000"/>
                </a:solidFill>
                <a:uFillTx/>
              </a:defRPr>
            </a:pPr>
            <a:endParaRPr lang="en-IE" sz="2700" dirty="0">
              <a:solidFill>
                <a:srgbClr val="002060"/>
              </a:solidFill>
              <a:latin typeface="Arial" pitchFamily="34"/>
              <a:cs typeface="Arial" pitchFamily="34"/>
            </a:endParaRPr>
          </a:p>
          <a:p>
            <a:pPr defTabSz="1371600">
              <a:lnSpc>
                <a:spcPct val="107000"/>
              </a:lnSpc>
              <a:spcAft>
                <a:spcPts val="1200"/>
              </a:spcAft>
              <a:defRPr sz="1800" b="0" i="0" u="none" strike="noStrike" kern="0" cap="none" spc="0" baseline="0">
                <a:solidFill>
                  <a:srgbClr val="000000"/>
                </a:solidFill>
                <a:uFillTx/>
              </a:defRPr>
            </a:pPr>
            <a:endParaRPr lang="en-IE" sz="2700" dirty="0">
              <a:solidFill>
                <a:srgbClr val="000000"/>
              </a:solidFill>
              <a:latin typeface="Arial" pitchFamily="34"/>
              <a:cs typeface="Arial" pitchFamily="34"/>
            </a:endParaRPr>
          </a:p>
        </p:txBody>
      </p:sp>
      <p:sp>
        <p:nvSpPr>
          <p:cNvPr id="10" name="AutoShape 4">
            <a:extLst>
              <a:ext uri="{FF2B5EF4-FFF2-40B4-BE49-F238E27FC236}">
                <a16:creationId xmlns:a16="http://schemas.microsoft.com/office/drawing/2014/main" id="{99B79329-76EF-4F4F-B2BF-CEE4D1AB3776}"/>
              </a:ext>
            </a:extLst>
          </p:cNvPr>
          <p:cNvSpPr/>
          <p:nvPr/>
        </p:nvSpPr>
        <p:spPr>
          <a:xfrm>
            <a:off x="0" y="-33788"/>
            <a:ext cx="18288000" cy="1672088"/>
          </a:xfrm>
          <a:prstGeom prst="rect">
            <a:avLst/>
          </a:prstGeom>
          <a:solidFill>
            <a:srgbClr val="0B1E60"/>
          </a:solidFill>
        </p:spPr>
        <p:txBody>
          <a:bodyPr/>
          <a:lstStyle/>
          <a:p>
            <a:endParaRPr lang="en-IE"/>
          </a:p>
        </p:txBody>
      </p:sp>
      <p:sp>
        <p:nvSpPr>
          <p:cNvPr id="11" name="TextBox 8">
            <a:extLst>
              <a:ext uri="{FF2B5EF4-FFF2-40B4-BE49-F238E27FC236}">
                <a16:creationId xmlns:a16="http://schemas.microsoft.com/office/drawing/2014/main" id="{BDC811FE-7A61-41B7-9265-F24925AA1A00}"/>
              </a:ext>
            </a:extLst>
          </p:cNvPr>
          <p:cNvSpPr txBox="1"/>
          <p:nvPr/>
        </p:nvSpPr>
        <p:spPr>
          <a:xfrm>
            <a:off x="609600" y="310080"/>
            <a:ext cx="13716000" cy="859851"/>
          </a:xfrm>
          <a:prstGeom prst="rect">
            <a:avLst/>
          </a:prstGeom>
        </p:spPr>
        <p:txBody>
          <a:bodyPr wrap="square" lIns="0" tIns="0" rIns="0" bIns="0" rtlCol="0" anchor="t">
            <a:spAutoFit/>
          </a:bodyPr>
          <a:lstStyle/>
          <a:p>
            <a:pPr>
              <a:lnSpc>
                <a:spcPts val="6720"/>
              </a:lnSpc>
            </a:pPr>
            <a:r>
              <a:rPr lang="en-US" sz="5600" spc="-168" dirty="0">
                <a:solidFill>
                  <a:srgbClr val="FFFFFF"/>
                </a:solidFill>
                <a:latin typeface="Poppins Bold"/>
              </a:rPr>
              <a:t>Meet the Team</a:t>
            </a:r>
          </a:p>
        </p:txBody>
      </p:sp>
      <p:pic>
        <p:nvPicPr>
          <p:cNvPr id="12" name="Picture 11">
            <a:extLst>
              <a:ext uri="{FF2B5EF4-FFF2-40B4-BE49-F238E27FC236}">
                <a16:creationId xmlns:a16="http://schemas.microsoft.com/office/drawing/2014/main" id="{67F1FEFC-587C-602B-68D1-61413924777A}"/>
              </a:ext>
            </a:extLst>
          </p:cNvPr>
          <p:cNvPicPr>
            <a:picLocks noChangeAspect="1"/>
          </p:cNvPicPr>
          <p:nvPr/>
        </p:nvPicPr>
        <p:blipFill>
          <a:blip r:embed="rId7"/>
          <a:stretch>
            <a:fillRect/>
          </a:stretch>
        </p:blipFill>
        <p:spPr>
          <a:xfrm>
            <a:off x="381000" y="9258300"/>
            <a:ext cx="3721291" cy="768389"/>
          </a:xfrm>
          <a:prstGeom prst="rect">
            <a:avLst/>
          </a:prstGeom>
        </p:spPr>
      </p:pic>
      <p:pic>
        <p:nvPicPr>
          <p:cNvPr id="13" name="Picture 12" descr="A person with glasses on her head&#10;&#10;Description automatically generated">
            <a:extLst>
              <a:ext uri="{FF2B5EF4-FFF2-40B4-BE49-F238E27FC236}">
                <a16:creationId xmlns:a16="http://schemas.microsoft.com/office/drawing/2014/main" id="{01AFBDA0-D6EC-2F62-DF75-A27605E0CF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8466" y="1939439"/>
            <a:ext cx="1817686" cy="2969849"/>
          </a:xfrm>
          <a:prstGeom prst="rect">
            <a:avLst/>
          </a:prstGeom>
          <a:ln>
            <a:noFill/>
          </a:ln>
          <a:effectLst>
            <a:softEdge rad="112500"/>
          </a:effectLst>
        </p:spPr>
      </p:pic>
      <p:pic>
        <p:nvPicPr>
          <p:cNvPr id="2" name="Picture 1">
            <a:extLst>
              <a:ext uri="{FF2B5EF4-FFF2-40B4-BE49-F238E27FC236}">
                <a16:creationId xmlns:a16="http://schemas.microsoft.com/office/drawing/2014/main" id="{BC8D596C-CEA0-101C-1EFD-AABCA65F0FF8}"/>
              </a:ext>
            </a:extLst>
          </p:cNvPr>
          <p:cNvPicPr>
            <a:picLocks noChangeAspect="1"/>
          </p:cNvPicPr>
          <p:nvPr/>
        </p:nvPicPr>
        <p:blipFill>
          <a:blip r:embed="rId9"/>
          <a:stretch>
            <a:fillRect/>
          </a:stretch>
        </p:blipFill>
        <p:spPr>
          <a:xfrm>
            <a:off x="199203" y="2137941"/>
            <a:ext cx="2893142" cy="4772589"/>
          </a:xfrm>
          <a:prstGeom prst="rect">
            <a:avLst/>
          </a:prstGeom>
          <a:ln>
            <a:noFill/>
          </a:ln>
          <a:effectLst>
            <a:outerShdw blurRad="292100" dist="139700" dir="2700000" algn="tl" rotWithShape="0">
              <a:srgbClr val="333333">
                <a:alpha val="65000"/>
              </a:srgbClr>
            </a:outerShdw>
          </a:effectLst>
        </p:spPr>
      </p:pic>
      <p:sp>
        <p:nvSpPr>
          <p:cNvPr id="14" name="TextBox 11">
            <a:extLst>
              <a:ext uri="{FF2B5EF4-FFF2-40B4-BE49-F238E27FC236}">
                <a16:creationId xmlns:a16="http://schemas.microsoft.com/office/drawing/2014/main" id="{9F1A7435-01AF-98C8-01E3-11ECCA7E6352}"/>
              </a:ext>
            </a:extLst>
          </p:cNvPr>
          <p:cNvSpPr txBox="1"/>
          <p:nvPr/>
        </p:nvSpPr>
        <p:spPr>
          <a:xfrm>
            <a:off x="148801" y="5179304"/>
            <a:ext cx="3707667" cy="4141775"/>
          </a:xfrm>
          <a:prstGeom prst="rect">
            <a:avLst/>
          </a:prstGeom>
          <a:noFill/>
          <a:ln cap="flat">
            <a:noFill/>
          </a:ln>
        </p:spPr>
        <p:txBody>
          <a:bodyPr vert="horz" wrap="square" lIns="137160" tIns="68580" rIns="137160" bIns="68580" anchor="t" anchorCtr="0" compatLnSpc="1">
            <a:spAutoFit/>
          </a:bodyPr>
          <a:lstStyle/>
          <a:p>
            <a:pPr defTabSz="1371600">
              <a:lnSpc>
                <a:spcPct val="107000"/>
              </a:lnSpc>
              <a:spcAft>
                <a:spcPts val="1200"/>
              </a:spcAft>
              <a:defRPr sz="1800" b="0" i="0" u="none" strike="noStrike" kern="0" cap="none" spc="0" baseline="0">
                <a:solidFill>
                  <a:srgbClr val="000000"/>
                </a:solidFill>
                <a:uFillTx/>
              </a:defRPr>
            </a:pPr>
            <a:r>
              <a:rPr lang="en-GB" sz="2700" b="1" dirty="0">
                <a:solidFill>
                  <a:srgbClr val="002060"/>
                </a:solidFill>
                <a:latin typeface="Arial"/>
                <a:cs typeface="Arial"/>
              </a:rPr>
              <a:t>Paula Hodson</a:t>
            </a:r>
            <a:endParaRPr lang="en-IE" sz="2700" b="1" dirty="0">
              <a:solidFill>
                <a:srgbClr val="002060"/>
              </a:solidFill>
              <a:latin typeface="Arial"/>
              <a:cs typeface="Arial"/>
            </a:endParaRP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a:cs typeface="Arial"/>
              </a:rPr>
              <a:t>Deputy CEO</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a:cs typeface="Arial"/>
              </a:rPr>
              <a:t>Insurance Institute</a:t>
            </a:r>
          </a:p>
          <a:p>
            <a:pPr defTabSz="1371600">
              <a:lnSpc>
                <a:spcPct val="107000"/>
              </a:lnSpc>
              <a:spcAft>
                <a:spcPts val="1200"/>
              </a:spcAft>
              <a:defRPr sz="1800" b="0" i="0" u="none" strike="noStrike" kern="0" cap="none" spc="0" baseline="0">
                <a:solidFill>
                  <a:srgbClr val="000000"/>
                </a:solidFill>
                <a:uFillTx/>
              </a:defRPr>
            </a:pPr>
            <a:r>
              <a:rPr lang="en-IE" sz="2700" dirty="0">
                <a:solidFill>
                  <a:srgbClr val="002060"/>
                </a:solidFill>
                <a:latin typeface="Arial"/>
                <a:ea typeface="Calibri" pitchFamily="34"/>
                <a:cs typeface="Arial"/>
              </a:rPr>
              <a:t>E: </a:t>
            </a:r>
            <a:r>
              <a:rPr lang="en-US" sz="2700" dirty="0">
                <a:solidFill>
                  <a:srgbClr val="002060"/>
                </a:solidFill>
                <a:latin typeface="Arial"/>
                <a:ea typeface="Calibri" pitchFamily="34"/>
                <a:cs typeface="Arial"/>
                <a:hlinkClick r:id="rId10"/>
              </a:rPr>
              <a:t>phodson@iii.</a:t>
            </a:r>
            <a:r>
              <a:rPr lang="en-US" sz="2700" dirty="0">
                <a:solidFill>
                  <a:srgbClr val="002060"/>
                </a:solidFill>
                <a:latin typeface="Arial"/>
                <a:cs typeface="Arial"/>
                <a:hlinkClick r:id="rId10"/>
              </a:rPr>
              <a:t>ie</a:t>
            </a:r>
            <a:endParaRPr lang="en-US" sz="2700" dirty="0">
              <a:solidFill>
                <a:srgbClr val="002060"/>
              </a:solidFill>
              <a:latin typeface="Arial"/>
              <a:cs typeface="Arial"/>
            </a:endParaRPr>
          </a:p>
          <a:p>
            <a:pPr defTabSz="1371600">
              <a:lnSpc>
                <a:spcPct val="107000"/>
              </a:lnSpc>
              <a:spcAft>
                <a:spcPts val="1200"/>
              </a:spcAft>
              <a:defRPr sz="1800" b="0" i="0" u="none" strike="noStrike" kern="0" cap="none" spc="0" baseline="0">
                <a:solidFill>
                  <a:srgbClr val="000000"/>
                </a:solidFill>
                <a:uFillTx/>
              </a:defRPr>
            </a:pPr>
            <a:endParaRPr lang="en-US" sz="2700" dirty="0">
              <a:solidFill>
                <a:srgbClr val="002060"/>
              </a:solidFill>
              <a:latin typeface="Arial"/>
              <a:cs typeface="Arial"/>
            </a:endParaRPr>
          </a:p>
          <a:p>
            <a:pPr defTabSz="1371600">
              <a:lnSpc>
                <a:spcPct val="107000"/>
              </a:lnSpc>
              <a:spcAft>
                <a:spcPts val="1200"/>
              </a:spcAft>
              <a:defRPr sz="1800" b="0" i="0" u="none" strike="noStrike" kern="0" cap="none" spc="0" baseline="0">
                <a:solidFill>
                  <a:srgbClr val="000000"/>
                </a:solidFill>
                <a:uFillTx/>
              </a:defRPr>
            </a:pPr>
            <a:endParaRPr lang="en-IE" sz="2700" dirty="0">
              <a:solidFill>
                <a:srgbClr val="002060"/>
              </a:solidFill>
              <a:latin typeface="Arial" pitchFamily="34"/>
              <a:cs typeface="Arial" pitchFamily="34"/>
            </a:endParaRPr>
          </a:p>
          <a:p>
            <a:pPr defTabSz="1371600">
              <a:lnSpc>
                <a:spcPct val="107000"/>
              </a:lnSpc>
              <a:spcAft>
                <a:spcPts val="1200"/>
              </a:spcAft>
              <a:defRPr sz="1800" b="0" i="0" u="none" strike="noStrike" kern="0" cap="none" spc="0" baseline="0">
                <a:solidFill>
                  <a:srgbClr val="000000"/>
                </a:solidFill>
                <a:uFillTx/>
              </a:defRPr>
            </a:pPr>
            <a:endParaRPr lang="en-IE" sz="2700" dirty="0">
              <a:solidFill>
                <a:srgbClr val="000000"/>
              </a:solidFill>
              <a:latin typeface="Arial" pitchFamily="34"/>
              <a:cs typeface="Arial" pitchFamily="34"/>
            </a:endParaRPr>
          </a:p>
        </p:txBody>
      </p:sp>
    </p:spTree>
    <p:extLst>
      <p:ext uri="{BB962C8B-B14F-4D97-AF65-F5344CB8AC3E}">
        <p14:creationId xmlns:p14="http://schemas.microsoft.com/office/powerpoint/2010/main" val="4705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858022" y="2945950"/>
            <a:ext cx="12623247" cy="5397950"/>
          </a:xfrm>
          <a:prstGeom prst="rect">
            <a:avLst/>
          </a:prstGeom>
          <a:noFill/>
          <a:ln cap="flat">
            <a:noFill/>
          </a:ln>
        </p:spPr>
      </p:pic>
      <p:pic>
        <p:nvPicPr>
          <p:cNvPr id="3" name="Picture 4"/>
          <p:cNvPicPr>
            <a:picLocks noChangeAspect="1"/>
          </p:cNvPicPr>
          <p:nvPr/>
        </p:nvPicPr>
        <p:blipFill>
          <a:blip r:embed="rId3"/>
          <a:stretch>
            <a:fillRect/>
          </a:stretch>
        </p:blipFill>
        <p:spPr>
          <a:xfrm rot="732240">
            <a:off x="14264709" y="375784"/>
            <a:ext cx="4300226" cy="4209207"/>
          </a:xfrm>
          <a:prstGeom prst="rect">
            <a:avLst/>
          </a:prstGeom>
          <a:noFill/>
          <a:ln cap="flat">
            <a:noFill/>
          </a:ln>
        </p:spPr>
      </p:pic>
      <p:sp>
        <p:nvSpPr>
          <p:cNvPr id="4" name="Rectangle 5"/>
          <p:cNvSpPr/>
          <p:nvPr/>
        </p:nvSpPr>
        <p:spPr>
          <a:xfrm>
            <a:off x="1858024" y="1637005"/>
            <a:ext cx="1989006" cy="553998"/>
          </a:xfrm>
          <a:prstGeom prst="rect">
            <a:avLst/>
          </a:prstGeom>
          <a:noFill/>
          <a:ln cap="flat">
            <a:noFill/>
            <a:prstDash val="solid"/>
          </a:ln>
        </p:spPr>
        <p:txBody>
          <a:bodyPr vert="horz" wrap="none" lIns="137160" tIns="68580" rIns="137160" bIns="68580" anchor="t" anchorCtr="0" compatLnSpc="1">
            <a:spAutoFit/>
          </a:bodyPr>
          <a:lstStyle/>
          <a:p>
            <a:pPr defTabSz="1371600">
              <a:defRPr sz="1800" b="0" i="0" u="none" strike="noStrike" kern="0" cap="none" spc="0" baseline="0">
                <a:solidFill>
                  <a:srgbClr val="000000"/>
                </a:solidFill>
                <a:uFillTx/>
              </a:defRPr>
            </a:pPr>
            <a:r>
              <a:rPr lang="en-IE" sz="2700" b="1">
                <a:solidFill>
                  <a:srgbClr val="3E7F9B"/>
                </a:solidFill>
                <a:latin typeface="Arial"/>
              </a:rPr>
              <a:t>Example 2</a:t>
            </a:r>
          </a:p>
        </p:txBody>
      </p:sp>
    </p:spTree>
    <p:extLst>
      <p:ext uri="{BB962C8B-B14F-4D97-AF65-F5344CB8AC3E}">
        <p14:creationId xmlns:p14="http://schemas.microsoft.com/office/powerpoint/2010/main" val="1768290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90DB7-92E8-8630-F58D-4E85986D18C1}"/>
              </a:ext>
            </a:extLst>
          </p:cNvPr>
          <p:cNvPicPr>
            <a:picLocks noChangeAspect="1"/>
          </p:cNvPicPr>
          <p:nvPr/>
        </p:nvPicPr>
        <p:blipFill>
          <a:blip r:embed="rId2"/>
          <a:stretch>
            <a:fillRect/>
          </a:stretch>
        </p:blipFill>
        <p:spPr>
          <a:xfrm>
            <a:off x="1600200" y="571500"/>
            <a:ext cx="8382000" cy="9444661"/>
          </a:xfrm>
          <a:prstGeom prst="rect">
            <a:avLst/>
          </a:prstGeom>
        </p:spPr>
      </p:pic>
      <p:pic>
        <p:nvPicPr>
          <p:cNvPr id="6" name="Picture 5">
            <a:extLst>
              <a:ext uri="{FF2B5EF4-FFF2-40B4-BE49-F238E27FC236}">
                <a16:creationId xmlns:a16="http://schemas.microsoft.com/office/drawing/2014/main" id="{F19946AC-9D96-2730-0C91-E9AE076929B2}"/>
              </a:ext>
            </a:extLst>
          </p:cNvPr>
          <p:cNvPicPr>
            <a:picLocks noChangeAspect="1"/>
          </p:cNvPicPr>
          <p:nvPr/>
        </p:nvPicPr>
        <p:blipFill>
          <a:blip r:embed="rId3"/>
          <a:stretch>
            <a:fillRect/>
          </a:stretch>
        </p:blipFill>
        <p:spPr>
          <a:xfrm>
            <a:off x="11125200" y="952500"/>
            <a:ext cx="4366638" cy="2682472"/>
          </a:xfrm>
          <a:prstGeom prst="rect">
            <a:avLst/>
          </a:prstGeom>
        </p:spPr>
      </p:pic>
      <p:pic>
        <p:nvPicPr>
          <p:cNvPr id="8" name="Picture 7">
            <a:extLst>
              <a:ext uri="{FF2B5EF4-FFF2-40B4-BE49-F238E27FC236}">
                <a16:creationId xmlns:a16="http://schemas.microsoft.com/office/drawing/2014/main" id="{EF0109C8-4674-698F-DBB0-50AE50C1E1C6}"/>
              </a:ext>
            </a:extLst>
          </p:cNvPr>
          <p:cNvPicPr>
            <a:picLocks noChangeAspect="1"/>
          </p:cNvPicPr>
          <p:nvPr/>
        </p:nvPicPr>
        <p:blipFill>
          <a:blip r:embed="rId4"/>
          <a:stretch>
            <a:fillRect/>
          </a:stretch>
        </p:blipFill>
        <p:spPr>
          <a:xfrm>
            <a:off x="10324600" y="3848100"/>
            <a:ext cx="7549749" cy="6019800"/>
          </a:xfrm>
          <a:prstGeom prst="rect">
            <a:avLst/>
          </a:prstGeom>
        </p:spPr>
      </p:pic>
      <p:sp>
        <p:nvSpPr>
          <p:cNvPr id="9" name="Rectangle 8">
            <a:extLst>
              <a:ext uri="{FF2B5EF4-FFF2-40B4-BE49-F238E27FC236}">
                <a16:creationId xmlns:a16="http://schemas.microsoft.com/office/drawing/2014/main" id="{79BD4DB9-2E8B-6C5B-3415-E940982045E2}"/>
              </a:ext>
            </a:extLst>
          </p:cNvPr>
          <p:cNvSpPr/>
          <p:nvPr/>
        </p:nvSpPr>
        <p:spPr>
          <a:xfrm>
            <a:off x="10744200" y="7048500"/>
            <a:ext cx="381000" cy="76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8F66F8B4-FEF9-2C46-4801-8F5AB0121287}"/>
              </a:ext>
            </a:extLst>
          </p:cNvPr>
          <p:cNvSpPr/>
          <p:nvPr/>
        </p:nvSpPr>
        <p:spPr>
          <a:xfrm>
            <a:off x="2133600" y="7962900"/>
            <a:ext cx="457200" cy="228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44377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5715000" y="4000500"/>
            <a:ext cx="6953250" cy="1938992"/>
          </a:xfrm>
          <a:prstGeom prst="rect">
            <a:avLst/>
          </a:prstGeom>
        </p:spPr>
        <p:txBody>
          <a:bodyPr wrap="square">
            <a:spAutoFit/>
          </a:bodyPr>
          <a:lstStyle/>
          <a:p>
            <a:pPr lvl="0" algn="ctr">
              <a:defRPr sz="1800" b="0" i="0" u="none" strike="noStrike" kern="0" cap="none" spc="0" baseline="0">
                <a:solidFill>
                  <a:srgbClr val="000000"/>
                </a:solidFill>
                <a:uFillTx/>
              </a:defRPr>
            </a:pPr>
            <a:r>
              <a:rPr lang="en-IE" sz="6000" b="1" dirty="0">
                <a:solidFill>
                  <a:srgbClr val="FFFFFF"/>
                </a:solidFill>
                <a:latin typeface="Poppins Bold" panose="020B0604020202020204" charset="0"/>
                <a:cs typeface="Poppins Bold" panose="020B0604020202020204" charset="0"/>
              </a:rPr>
              <a:t>A Supervisor’s Perspective</a:t>
            </a:r>
          </a:p>
        </p:txBody>
      </p:sp>
      <p:pic>
        <p:nvPicPr>
          <p:cNvPr id="3" name="Picture 2"/>
          <p:cNvPicPr>
            <a:picLocks noChangeAspect="1"/>
          </p:cNvPicPr>
          <p:nvPr/>
        </p:nvPicPr>
        <p:blipFill>
          <a:blip r:embed="rId2"/>
          <a:stretch>
            <a:fillRect/>
          </a:stretch>
        </p:blipFill>
        <p:spPr>
          <a:xfrm>
            <a:off x="76200" y="8924925"/>
            <a:ext cx="6534150" cy="1362075"/>
          </a:xfrm>
          <a:prstGeom prst="rect">
            <a:avLst/>
          </a:prstGeom>
        </p:spPr>
      </p:pic>
    </p:spTree>
    <p:extLst>
      <p:ext uri="{BB962C8B-B14F-4D97-AF65-F5344CB8AC3E}">
        <p14:creationId xmlns:p14="http://schemas.microsoft.com/office/powerpoint/2010/main" val="1524820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8924925"/>
            <a:ext cx="6534150" cy="1362075"/>
          </a:xfrm>
          <a:prstGeom prst="rect">
            <a:avLst/>
          </a:prstGeom>
        </p:spPr>
      </p:pic>
      <p:sp>
        <p:nvSpPr>
          <p:cNvPr id="5" name="Rectangle 4">
            <a:extLst>
              <a:ext uri="{FF2B5EF4-FFF2-40B4-BE49-F238E27FC236}">
                <a16:creationId xmlns:a16="http://schemas.microsoft.com/office/drawing/2014/main" id="{B4F1CE33-2502-6297-8554-6F621C8FEC47}"/>
              </a:ext>
            </a:extLst>
          </p:cNvPr>
          <p:cNvSpPr/>
          <p:nvPr/>
        </p:nvSpPr>
        <p:spPr>
          <a:xfrm>
            <a:off x="3581400" y="2053658"/>
            <a:ext cx="13206413" cy="1446550"/>
          </a:xfrm>
          <a:prstGeom prst="rect">
            <a:avLst/>
          </a:prstGeom>
        </p:spPr>
        <p:txBody>
          <a:bodyPr wrap="square">
            <a:spAutoFit/>
          </a:bodyPr>
          <a:lstStyle/>
          <a:p>
            <a:r>
              <a:rPr lang="en-IE" sz="4400" b="1" kern="0" dirty="0">
                <a:solidFill>
                  <a:srgbClr val="FFFFFF"/>
                </a:solidFill>
                <a:latin typeface="Poppins Bold" panose="020B0604020202020204" charset="0"/>
                <a:cs typeface="Poppins Bold" panose="020B0604020202020204" charset="0"/>
              </a:rPr>
              <a:t>Mary Fitzpatrick, CMCC Financial Solutions</a:t>
            </a:r>
          </a:p>
          <a:p>
            <a:pPr lvl="0" algn="ctr">
              <a:defRPr sz="1800" b="0" i="0" u="none" strike="noStrike" kern="0" cap="none" spc="0" baseline="0">
                <a:solidFill>
                  <a:srgbClr val="000000"/>
                </a:solidFill>
                <a:uFillTx/>
              </a:defRPr>
            </a:pPr>
            <a:endParaRPr lang="en-IE" sz="4400" b="1" dirty="0">
              <a:solidFill>
                <a:srgbClr val="FFFFFF"/>
              </a:solidFill>
              <a:latin typeface="Poppins Bold" panose="020B0604020202020204" charset="0"/>
              <a:cs typeface="Poppins Bold" panose="020B0604020202020204" charset="0"/>
            </a:endParaRPr>
          </a:p>
        </p:txBody>
      </p:sp>
      <p:pic>
        <p:nvPicPr>
          <p:cNvPr id="4" name="Picture 3">
            <a:extLst>
              <a:ext uri="{FF2B5EF4-FFF2-40B4-BE49-F238E27FC236}">
                <a16:creationId xmlns:a16="http://schemas.microsoft.com/office/drawing/2014/main" id="{A36A4547-3B5A-8359-4649-7A8009F0C681}"/>
              </a:ext>
            </a:extLst>
          </p:cNvPr>
          <p:cNvPicPr>
            <a:picLocks noChangeAspect="1"/>
          </p:cNvPicPr>
          <p:nvPr/>
        </p:nvPicPr>
        <p:blipFill>
          <a:blip r:embed="rId3"/>
          <a:stretch>
            <a:fillRect/>
          </a:stretch>
        </p:blipFill>
        <p:spPr>
          <a:xfrm>
            <a:off x="6829102" y="3500208"/>
            <a:ext cx="4629796" cy="3286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9363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B1E60"/>
        </a:solidFill>
        <a:effectLst/>
      </p:bgPr>
    </p:bg>
    <p:spTree>
      <p:nvGrpSpPr>
        <p:cNvPr id="1" name=""/>
        <p:cNvGrpSpPr/>
        <p:nvPr/>
      </p:nvGrpSpPr>
      <p:grpSpPr>
        <a:xfrm>
          <a:off x="0" y="0"/>
          <a:ext cx="0" cy="0"/>
          <a:chOff x="0" y="0"/>
          <a:chExt cx="0" cy="0"/>
        </a:xfrm>
      </p:grpSpPr>
      <p:sp>
        <p:nvSpPr>
          <p:cNvPr id="2" name="TextBox 2"/>
          <p:cNvSpPr txBox="1"/>
          <p:nvPr/>
        </p:nvSpPr>
        <p:spPr>
          <a:xfrm>
            <a:off x="1752600" y="3314700"/>
            <a:ext cx="14706600" cy="3730252"/>
          </a:xfrm>
          <a:prstGeom prst="rect">
            <a:avLst/>
          </a:prstGeom>
        </p:spPr>
        <p:txBody>
          <a:bodyPr wrap="square" lIns="0" tIns="0" rIns="0" bIns="0" rtlCol="0" anchor="t">
            <a:spAutoFit/>
          </a:bodyPr>
          <a:lstStyle/>
          <a:p>
            <a:pPr algn="ctr">
              <a:lnSpc>
                <a:spcPts val="9600"/>
              </a:lnSpc>
            </a:pPr>
            <a:r>
              <a:rPr lang="en-US" sz="9600" spc="-192" dirty="0">
                <a:solidFill>
                  <a:srgbClr val="FFFFFF"/>
                </a:solidFill>
                <a:latin typeface="Poppins Bold"/>
              </a:rPr>
              <a:t>Thank you!</a:t>
            </a:r>
          </a:p>
          <a:p>
            <a:pPr algn="ctr">
              <a:lnSpc>
                <a:spcPts val="9600"/>
              </a:lnSpc>
            </a:pPr>
            <a:endParaRPr lang="en-US" sz="9600" spc="-192" dirty="0">
              <a:solidFill>
                <a:srgbClr val="FFFFFF"/>
              </a:solidFill>
              <a:latin typeface="Poppins Bold"/>
            </a:endParaRPr>
          </a:p>
          <a:p>
            <a:pPr algn="ctr">
              <a:lnSpc>
                <a:spcPts val="9600"/>
              </a:lnSpc>
            </a:pPr>
            <a:r>
              <a:rPr lang="en-US" sz="9600" spc="-192" dirty="0">
                <a:solidFill>
                  <a:srgbClr val="FFFFFF"/>
                </a:solidFill>
                <a:latin typeface="Poppins Bold"/>
              </a:rPr>
              <a:t>Questions Please</a:t>
            </a:r>
          </a:p>
        </p:txBody>
      </p:sp>
      <p:pic>
        <p:nvPicPr>
          <p:cNvPr id="4" name="Picture 3">
            <a:extLst>
              <a:ext uri="{FF2B5EF4-FFF2-40B4-BE49-F238E27FC236}">
                <a16:creationId xmlns:a16="http://schemas.microsoft.com/office/drawing/2014/main" id="{8A83E570-401E-CAA7-6E94-979DE3E88503}"/>
              </a:ext>
            </a:extLst>
          </p:cNvPr>
          <p:cNvPicPr>
            <a:picLocks noChangeAspect="1"/>
          </p:cNvPicPr>
          <p:nvPr/>
        </p:nvPicPr>
        <p:blipFill>
          <a:blip r:embed="rId2"/>
          <a:stretch>
            <a:fillRect/>
          </a:stretch>
        </p:blipFill>
        <p:spPr>
          <a:xfrm>
            <a:off x="457200" y="9105900"/>
            <a:ext cx="3797495" cy="7810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20">
        <p159:morph option="byObject"/>
      </p:transition>
    </mc:Choice>
    <mc:Fallback xmlns="">
      <p:transition spd="slow" advTm="1192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a:extLst>
              <a:ext uri="{FF2B5EF4-FFF2-40B4-BE49-F238E27FC236}">
                <a16:creationId xmlns:a16="http://schemas.microsoft.com/office/drawing/2014/main" id="{8C2A7081-994B-499A-9632-A8A23B2AB949}"/>
              </a:ext>
            </a:extLst>
          </p:cNvPr>
          <p:cNvSpPr txBox="1"/>
          <p:nvPr/>
        </p:nvSpPr>
        <p:spPr>
          <a:xfrm>
            <a:off x="204760" y="1333500"/>
            <a:ext cx="7795061" cy="5048177"/>
          </a:xfrm>
          <a:prstGeom prst="rect">
            <a:avLst/>
          </a:prstGeom>
        </p:spPr>
        <p:txBody>
          <a:bodyPr wrap="square" lIns="0" tIns="0" rIns="0" bIns="0" rtlCol="0" anchor="t">
            <a:spAutoFit/>
          </a:bodyPr>
          <a:lstStyle/>
          <a:p>
            <a:pPr algn="ctr">
              <a:lnSpc>
                <a:spcPts val="6705"/>
              </a:lnSpc>
              <a:spcBef>
                <a:spcPct val="0"/>
              </a:spcBef>
            </a:pPr>
            <a:r>
              <a:rPr lang="en-US" sz="2800" spc="-154" dirty="0">
                <a:solidFill>
                  <a:srgbClr val="0B1E60"/>
                </a:solidFill>
                <a:latin typeface="Poppins Bold" panose="00000800000000000000" pitchFamily="2" charset="0"/>
                <a:cs typeface="Poppins Bold" panose="00000800000000000000" pitchFamily="2" charset="0"/>
              </a:rPr>
              <a:t>An email will be sent with a password after this session for access. The Resource Centre has copies of all relevant documentation </a:t>
            </a:r>
          </a:p>
          <a:p>
            <a:pPr algn="ctr">
              <a:lnSpc>
                <a:spcPts val="6705"/>
              </a:lnSpc>
              <a:spcBef>
                <a:spcPct val="0"/>
              </a:spcBef>
            </a:pPr>
            <a:r>
              <a:rPr lang="en-US" sz="2800" spc="-154" dirty="0">
                <a:solidFill>
                  <a:srgbClr val="0B1E60"/>
                </a:solidFill>
                <a:latin typeface="Poppins Bold" panose="00000800000000000000" pitchFamily="2" charset="0"/>
                <a:cs typeface="Poppins Bold" panose="00000800000000000000" pitchFamily="2" charset="0"/>
              </a:rPr>
              <a:t>and information relating to the Insurance Practitioner Apprenticeship for both Life &amp; Non Life Supervisors and Mentors. ​</a:t>
            </a:r>
          </a:p>
        </p:txBody>
      </p:sp>
      <p:sp>
        <p:nvSpPr>
          <p:cNvPr id="26" name="AutoShape 4">
            <a:extLst>
              <a:ext uri="{FF2B5EF4-FFF2-40B4-BE49-F238E27FC236}">
                <a16:creationId xmlns:a16="http://schemas.microsoft.com/office/drawing/2014/main" id="{604FA4E5-BD7C-4091-8A09-FEB9BB3A16D8}"/>
              </a:ext>
            </a:extLst>
          </p:cNvPr>
          <p:cNvSpPr/>
          <p:nvPr/>
        </p:nvSpPr>
        <p:spPr>
          <a:xfrm>
            <a:off x="8342418" y="-146384"/>
            <a:ext cx="9958037" cy="10471484"/>
          </a:xfrm>
          <a:prstGeom prst="rect">
            <a:avLst/>
          </a:prstGeom>
          <a:solidFill>
            <a:srgbClr val="0B1E60"/>
          </a:solidFill>
        </p:spPr>
        <p:txBody>
          <a:bodyPr/>
          <a:lstStyle/>
          <a:p>
            <a:endParaRPr lang="en-IE"/>
          </a:p>
        </p:txBody>
      </p:sp>
      <p:pic>
        <p:nvPicPr>
          <p:cNvPr id="2" name="Picture 1">
            <a:extLst>
              <a:ext uri="{FF2B5EF4-FFF2-40B4-BE49-F238E27FC236}">
                <a16:creationId xmlns:a16="http://schemas.microsoft.com/office/drawing/2014/main" id="{CC77D552-8DF1-E854-5D1F-C89B15D5435C}"/>
              </a:ext>
            </a:extLst>
          </p:cNvPr>
          <p:cNvPicPr>
            <a:picLocks noChangeAspect="1"/>
          </p:cNvPicPr>
          <p:nvPr/>
        </p:nvPicPr>
        <p:blipFill>
          <a:blip r:embed="rId3"/>
          <a:stretch>
            <a:fillRect/>
          </a:stretch>
        </p:blipFill>
        <p:spPr>
          <a:xfrm>
            <a:off x="381000" y="9258300"/>
            <a:ext cx="3721291" cy="768389"/>
          </a:xfrm>
          <a:prstGeom prst="rect">
            <a:avLst/>
          </a:prstGeom>
        </p:spPr>
      </p:pic>
      <p:pic>
        <p:nvPicPr>
          <p:cNvPr id="3" name="Picture 2"/>
          <p:cNvPicPr>
            <a:picLocks noChangeAspect="1"/>
          </p:cNvPicPr>
          <p:nvPr/>
        </p:nvPicPr>
        <p:blipFill>
          <a:blip r:embed="rId4"/>
          <a:stretch>
            <a:fillRect/>
          </a:stretch>
        </p:blipFill>
        <p:spPr>
          <a:xfrm>
            <a:off x="10210800" y="2915499"/>
            <a:ext cx="6429375" cy="503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9082087" y="723900"/>
            <a:ext cx="8686800" cy="1754326"/>
          </a:xfrm>
          <a:prstGeom prst="rect">
            <a:avLst/>
          </a:prstGeom>
          <a:noFill/>
        </p:spPr>
        <p:txBody>
          <a:bodyPr wrap="square" rtlCol="0">
            <a:spAutoFit/>
          </a:bodyPr>
          <a:lstStyle/>
          <a:p>
            <a:pPr algn="ctr"/>
            <a:r>
              <a:rPr lang="en-IE" sz="5400" dirty="0">
                <a:solidFill>
                  <a:schemeClr val="bg1"/>
                </a:solidFill>
                <a:latin typeface="Poppins Bold" panose="020B0604020202020204" charset="0"/>
                <a:cs typeface="Poppins Bold" panose="020B0604020202020204" charset="0"/>
              </a:rPr>
              <a:t>Supervisors’ Resource Centre</a:t>
            </a:r>
          </a:p>
        </p:txBody>
      </p:sp>
      <p:sp>
        <p:nvSpPr>
          <p:cNvPr id="6" name="TextBox 5"/>
          <p:cNvSpPr txBox="1"/>
          <p:nvPr/>
        </p:nvSpPr>
        <p:spPr>
          <a:xfrm>
            <a:off x="685800" y="7277100"/>
            <a:ext cx="7467600" cy="646331"/>
          </a:xfrm>
          <a:prstGeom prst="rect">
            <a:avLst/>
          </a:prstGeom>
          <a:noFill/>
        </p:spPr>
        <p:txBody>
          <a:bodyPr wrap="square" rtlCol="0">
            <a:spAutoFit/>
          </a:bodyPr>
          <a:lstStyle/>
          <a:p>
            <a:r>
              <a:rPr lang="en-IE" b="1" dirty="0">
                <a:solidFill>
                  <a:srgbClr val="002060"/>
                </a:solidFill>
                <a:latin typeface="Poppins Bold" panose="020B0604020202020204" charset="0"/>
                <a:cs typeface="Poppins Bold" panose="020B0604020202020204" charset="0"/>
              </a:rPr>
              <a:t>The Resource Centre can be accessed through:</a:t>
            </a:r>
          </a:p>
          <a:p>
            <a:r>
              <a:rPr lang="en-IE" b="1" dirty="0">
                <a:solidFill>
                  <a:srgbClr val="002060"/>
                </a:solidFill>
                <a:latin typeface="Poppins Bold" panose="020B0604020202020204" charset="0"/>
                <a:cs typeface="Poppins Bold" panose="020B0604020202020204" charset="0"/>
              </a:rPr>
              <a:t>https://earnandlearn.ie/apprenticeships-employers</a:t>
            </a:r>
            <a:r>
              <a:rPr lang="en-IE" dirty="0"/>
              <a:t>​</a:t>
            </a:r>
          </a:p>
        </p:txBody>
      </p:sp>
    </p:spTree>
    <p:custDataLst>
      <p:tags r:id="rId1"/>
    </p:custDataLst>
    <p:extLst>
      <p:ext uri="{BB962C8B-B14F-4D97-AF65-F5344CB8AC3E}">
        <p14:creationId xmlns:p14="http://schemas.microsoft.com/office/powerpoint/2010/main" val="3233004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331">
        <p159:morph option="byObject"/>
      </p:transition>
    </mc:Choice>
    <mc:Fallback xmlns="">
      <p:transition spd="slow" advTm="233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3E570-401E-CAA7-6E94-979DE3E88503}"/>
              </a:ext>
            </a:extLst>
          </p:cNvPr>
          <p:cNvPicPr>
            <a:picLocks noChangeAspect="1"/>
          </p:cNvPicPr>
          <p:nvPr/>
        </p:nvPicPr>
        <p:blipFill>
          <a:blip r:embed="rId2"/>
          <a:stretch>
            <a:fillRect/>
          </a:stretch>
        </p:blipFill>
        <p:spPr>
          <a:xfrm>
            <a:off x="457200" y="9105900"/>
            <a:ext cx="3797495" cy="781090"/>
          </a:xfrm>
          <a:prstGeom prst="rect">
            <a:avLst/>
          </a:prstGeom>
        </p:spPr>
      </p:pic>
      <p:pic>
        <p:nvPicPr>
          <p:cNvPr id="2" name="Picture 1"/>
          <p:cNvPicPr>
            <a:picLocks noChangeAspect="1"/>
          </p:cNvPicPr>
          <p:nvPr/>
        </p:nvPicPr>
        <p:blipFill>
          <a:blip r:embed="rId3"/>
          <a:stretch>
            <a:fillRect/>
          </a:stretch>
        </p:blipFill>
        <p:spPr>
          <a:xfrm>
            <a:off x="228600" y="1350798"/>
            <a:ext cx="7665968" cy="6418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8610600" y="1028700"/>
            <a:ext cx="9144000" cy="6740307"/>
          </a:xfrm>
          <a:prstGeom prst="rect">
            <a:avLst/>
          </a:prstGeom>
        </p:spPr>
        <p:txBody>
          <a:bodyPr>
            <a:spAutoFit/>
          </a:bodyPr>
          <a:lstStyle/>
          <a:p>
            <a:pPr marL="285750" indent="-285750">
              <a:buFont typeface="Arial" panose="020B0604020202020204" pitchFamily="34" charset="0"/>
              <a:buChar char="•"/>
            </a:pPr>
            <a:r>
              <a:rPr lang="en-US" dirty="0">
                <a:solidFill>
                  <a:schemeClr val="bg1"/>
                </a:solidFill>
                <a:latin typeface="Poppins Bold" panose="020B0604020202020204" charset="0"/>
                <a:cs typeface="Poppins Bold" panose="020B0604020202020204" charset="0"/>
              </a:rPr>
              <a:t>A maximum of 7.5 hours CPD per annum can be awarded to qualified supervisors for marking case study assignments. </a:t>
            </a:r>
          </a:p>
          <a:p>
            <a:pPr marL="285750" indent="-285750">
              <a:buFont typeface="Arial" panose="020B0604020202020204" pitchFamily="34" charset="0"/>
              <a:buChar char="•"/>
            </a:pPr>
            <a:endParaRPr lang="en-US" dirty="0">
              <a:solidFill>
                <a:schemeClr val="bg1"/>
              </a:solidFill>
              <a:latin typeface="Poppins Bold" panose="020B0604020202020204" charset="0"/>
              <a:cs typeface="Poppins Bold" panose="020B0604020202020204" charset="0"/>
            </a:endParaRPr>
          </a:p>
          <a:p>
            <a:pPr marL="285750" indent="-285750">
              <a:buFont typeface="Arial" panose="020B0604020202020204" pitchFamily="34" charset="0"/>
              <a:buChar char="•"/>
            </a:pPr>
            <a:r>
              <a:rPr lang="en-US" dirty="0">
                <a:solidFill>
                  <a:schemeClr val="bg1"/>
                </a:solidFill>
                <a:latin typeface="Poppins Bold" panose="020B0604020202020204" charset="0"/>
                <a:cs typeface="Poppins Bold" panose="020B0604020202020204" charset="0"/>
              </a:rPr>
              <a:t>If a supervisor has multiple apprentices, they can claim hours per apprentice for the correction of work.  </a:t>
            </a:r>
          </a:p>
          <a:p>
            <a:endParaRPr lang="en-US" dirty="0">
              <a:solidFill>
                <a:schemeClr val="bg1"/>
              </a:solidFill>
              <a:latin typeface="Poppins Bold" panose="020B0604020202020204" charset="0"/>
              <a:cs typeface="Poppins Bold" panose="020B0604020202020204" charset="0"/>
            </a:endParaRPr>
          </a:p>
          <a:p>
            <a:endParaRPr lang="en-US" dirty="0">
              <a:solidFill>
                <a:schemeClr val="bg1"/>
              </a:solidFill>
              <a:latin typeface="Poppins Bold" panose="020B0604020202020204" charset="0"/>
              <a:cs typeface="Poppins Bold" panose="020B0604020202020204" charset="0"/>
            </a:endParaRPr>
          </a:p>
          <a:p>
            <a:r>
              <a:rPr lang="en-US" dirty="0">
                <a:solidFill>
                  <a:schemeClr val="bg1"/>
                </a:solidFill>
                <a:latin typeface="Poppins Bold" panose="020B0604020202020204" charset="0"/>
                <a:cs typeface="Poppins Bold" panose="020B0604020202020204" charset="0"/>
              </a:rPr>
              <a:t>In respect of APA/ CIP/ QFA/ ACII / FCII holders and Grandfathered persons, this breaks down as follows:</a:t>
            </a:r>
          </a:p>
          <a:p>
            <a:endParaRPr lang="en-US" dirty="0">
              <a:solidFill>
                <a:schemeClr val="bg1"/>
              </a:solidFill>
              <a:latin typeface="Poppins Bold" panose="020B0604020202020204" charset="0"/>
              <a:cs typeface="Poppins Bold" panose="020B0604020202020204" charset="0"/>
            </a:endParaRPr>
          </a:p>
          <a:p>
            <a:r>
              <a:rPr lang="en-US" dirty="0">
                <a:solidFill>
                  <a:schemeClr val="bg1"/>
                </a:solidFill>
                <a:latin typeface="Poppins Bold" panose="020B0604020202020204" charset="0"/>
                <a:cs typeface="Poppins Bold" panose="020B0604020202020204" charset="0"/>
              </a:rPr>
              <a:t>1.	Up to max of 2.5 hours per semester (there are 3 semesters, i.e. 	Sept – Jan, Feb – May, June – Aug) or 30 </a:t>
            </a:r>
            <a:r>
              <a:rPr lang="en-US" dirty="0" err="1">
                <a:solidFill>
                  <a:schemeClr val="bg1"/>
                </a:solidFill>
                <a:latin typeface="Poppins Bold" panose="020B0604020202020204" charset="0"/>
                <a:cs typeface="Poppins Bold" panose="020B0604020202020204" charset="0"/>
              </a:rPr>
              <a:t>mins</a:t>
            </a:r>
            <a:r>
              <a:rPr lang="en-US" dirty="0">
                <a:solidFill>
                  <a:schemeClr val="bg1"/>
                </a:solidFill>
                <a:latin typeface="Poppins Bold" panose="020B0604020202020204" charset="0"/>
                <a:cs typeface="Poppins Bold" panose="020B0604020202020204" charset="0"/>
              </a:rPr>
              <a:t> per case study. </a:t>
            </a:r>
          </a:p>
          <a:p>
            <a:endParaRPr lang="en-US" dirty="0">
              <a:solidFill>
                <a:schemeClr val="bg1"/>
              </a:solidFill>
              <a:latin typeface="Poppins Bold" panose="020B0604020202020204" charset="0"/>
              <a:cs typeface="Poppins Bold" panose="020B0604020202020204" charset="0"/>
            </a:endParaRPr>
          </a:p>
          <a:p>
            <a:r>
              <a:rPr lang="en-US" dirty="0">
                <a:solidFill>
                  <a:schemeClr val="bg1"/>
                </a:solidFill>
                <a:latin typeface="Poppins Bold" panose="020B0604020202020204" charset="0"/>
                <a:cs typeface="Poppins Bold" panose="020B0604020202020204" charset="0"/>
              </a:rPr>
              <a:t>2.	A member can add the CPD hours to their own CPD portfolio as 	the Institute has set up the events on Connect.  A member can 	add a max of 15 such events to their CPD portfolios.</a:t>
            </a:r>
          </a:p>
          <a:p>
            <a:endParaRPr lang="en-US" dirty="0">
              <a:solidFill>
                <a:schemeClr val="bg1"/>
              </a:solidFill>
              <a:latin typeface="Poppins Bold" panose="020B0604020202020204" charset="0"/>
              <a:cs typeface="Poppins Bold" panose="020B0604020202020204" charset="0"/>
            </a:endParaRPr>
          </a:p>
          <a:p>
            <a:r>
              <a:rPr lang="en-US" dirty="0">
                <a:solidFill>
                  <a:schemeClr val="bg1"/>
                </a:solidFill>
                <a:latin typeface="Poppins Bold" panose="020B0604020202020204" charset="0"/>
                <a:cs typeface="Poppins Bold" panose="020B0604020202020204" charset="0"/>
              </a:rPr>
              <a:t>3.	When adding the above named events, they must attach the 	completed evidence form (case study marking form, in pdf 	format)</a:t>
            </a:r>
          </a:p>
          <a:p>
            <a:endParaRPr lang="en-US" dirty="0">
              <a:solidFill>
                <a:schemeClr val="bg1"/>
              </a:solidFill>
              <a:latin typeface="Poppins Bold" panose="020B0604020202020204" charset="0"/>
              <a:cs typeface="Poppins Bold" panose="020B0604020202020204" charset="0"/>
            </a:endParaRPr>
          </a:p>
          <a:p>
            <a:r>
              <a:rPr lang="en-US" dirty="0">
                <a:solidFill>
                  <a:schemeClr val="bg1"/>
                </a:solidFill>
                <a:latin typeface="Poppins Bold" panose="020B0604020202020204" charset="0"/>
                <a:cs typeface="Poppins Bold" panose="020B0604020202020204" charset="0"/>
              </a:rPr>
              <a:t>4.	Again, regardless of the number of apprentices a Supervisor has 	only a maximum claim of 7.5 hours can be allocated in any one 	calendar year for their Apprentice supervision work.</a:t>
            </a:r>
          </a:p>
        </p:txBody>
      </p:sp>
      <p:sp>
        <p:nvSpPr>
          <p:cNvPr id="4" name="TextBox 3"/>
          <p:cNvSpPr txBox="1"/>
          <p:nvPr/>
        </p:nvSpPr>
        <p:spPr>
          <a:xfrm>
            <a:off x="8915400" y="7979946"/>
            <a:ext cx="9067800" cy="923330"/>
          </a:xfrm>
          <a:prstGeom prst="rect">
            <a:avLst/>
          </a:prstGeom>
          <a:noFill/>
          <a:ln w="38100">
            <a:solidFill>
              <a:schemeClr val="bg1"/>
            </a:solidFill>
          </a:ln>
        </p:spPr>
        <p:txBody>
          <a:bodyPr wrap="square" rtlCol="0">
            <a:spAutoFit/>
          </a:bodyPr>
          <a:lstStyle/>
          <a:p>
            <a:r>
              <a:rPr lang="en-US">
                <a:solidFill>
                  <a:schemeClr val="bg1"/>
                </a:solidFill>
                <a:latin typeface="Poppins Bold" panose="020B0604020202020204" charset="0"/>
                <a:cs typeface="Poppins Bold" panose="020B0604020202020204" charset="0"/>
              </a:rPr>
              <a:t>However, regardless of the number of apprentices a supervisor has only a maximum of 7.5 hours can be allocated in any one calendar year for apprenticeship supervision work. </a:t>
            </a:r>
            <a:endParaRPr lang="en-US" dirty="0">
              <a:solidFill>
                <a:schemeClr val="bg1"/>
              </a:solidFill>
              <a:latin typeface="Poppins Bold" panose="020B0604020202020204" charset="0"/>
              <a:cs typeface="Poppins Bold" panose="020B0604020202020204" charset="0"/>
            </a:endParaRPr>
          </a:p>
        </p:txBody>
      </p:sp>
      <p:sp>
        <p:nvSpPr>
          <p:cNvPr id="5" name="TextBox 4"/>
          <p:cNvSpPr txBox="1"/>
          <p:nvPr/>
        </p:nvSpPr>
        <p:spPr>
          <a:xfrm>
            <a:off x="457200" y="114300"/>
            <a:ext cx="4495800" cy="1015663"/>
          </a:xfrm>
          <a:prstGeom prst="rect">
            <a:avLst/>
          </a:prstGeom>
          <a:noFill/>
        </p:spPr>
        <p:txBody>
          <a:bodyPr wrap="square" rtlCol="0">
            <a:spAutoFit/>
          </a:bodyPr>
          <a:lstStyle/>
          <a:p>
            <a:r>
              <a:rPr lang="en-IE" sz="6000" dirty="0">
                <a:solidFill>
                  <a:schemeClr val="bg1"/>
                </a:solidFill>
                <a:latin typeface="Poppins Bold" panose="020B0604020202020204" charset="0"/>
                <a:cs typeface="Poppins Bold" panose="020B0604020202020204" charset="0"/>
              </a:rPr>
              <a:t>CPD</a:t>
            </a:r>
          </a:p>
        </p:txBody>
      </p:sp>
      <p:pic>
        <p:nvPicPr>
          <p:cNvPr id="7" name="Picture 6"/>
          <p:cNvPicPr>
            <a:picLocks noChangeAspect="1"/>
          </p:cNvPicPr>
          <p:nvPr/>
        </p:nvPicPr>
        <p:blipFill>
          <a:blip r:embed="rId4"/>
          <a:stretch>
            <a:fillRect/>
          </a:stretch>
        </p:blipFill>
        <p:spPr>
          <a:xfrm>
            <a:off x="1600200" y="3438553"/>
            <a:ext cx="6453334" cy="4537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4286901" y="7940361"/>
            <a:ext cx="4197566" cy="2269467"/>
          </a:xfrm>
          <a:prstGeom prst="rect">
            <a:avLst/>
          </a:prstGeom>
        </p:spPr>
        <p:txBody>
          <a:bodyPr wrap="square">
            <a:spAutoFit/>
          </a:bodyPr>
          <a:lstStyle/>
          <a:p>
            <a:pPr>
              <a:lnSpc>
                <a:spcPct val="107000"/>
              </a:lnSpc>
              <a:spcAft>
                <a:spcPts val="800"/>
              </a:spcAft>
            </a:pPr>
            <a:r>
              <a:rPr lang="en-IE"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the case study you have marked and add this to your CPD profile,  please include the date as the due date of the case study.</a:t>
            </a:r>
          </a:p>
          <a:p>
            <a:pPr>
              <a:lnSpc>
                <a:spcPct val="107000"/>
              </a:lnSpc>
              <a:spcAft>
                <a:spcPts val="800"/>
              </a:spcAft>
            </a:pPr>
            <a:r>
              <a:rPr lang="en-IE" dirty="0">
                <a:solidFill>
                  <a:schemeClr val="bg1"/>
                </a:solidFill>
                <a:latin typeface="Calibri" panose="020F0502020204030204" pitchFamily="34" charset="0"/>
                <a:ea typeface="Calibri" panose="020F0502020204030204" pitchFamily="34" charset="0"/>
                <a:cs typeface="Times New Roman" panose="02020603050405020304" pitchFamily="18" charset="0"/>
              </a:rPr>
              <a:t>Please upload the relevant sign off sheet of each case study as evidence, this must be a pdf document. </a:t>
            </a:r>
          </a:p>
        </p:txBody>
      </p:sp>
      <p:sp>
        <p:nvSpPr>
          <p:cNvPr id="10" name="TextBox 9">
            <a:extLst>
              <a:ext uri="{FF2B5EF4-FFF2-40B4-BE49-F238E27FC236}">
                <a16:creationId xmlns:a16="http://schemas.microsoft.com/office/drawing/2014/main" id="{DE7FD4A0-F647-FC40-1475-1CC0A126D951}"/>
              </a:ext>
            </a:extLst>
          </p:cNvPr>
          <p:cNvSpPr txBox="1"/>
          <p:nvPr/>
        </p:nvSpPr>
        <p:spPr>
          <a:xfrm>
            <a:off x="4572000" y="6879396"/>
            <a:ext cx="9144000" cy="369332"/>
          </a:xfrm>
          <a:prstGeom prst="rect">
            <a:avLst/>
          </a:prstGeom>
          <a:noFill/>
        </p:spPr>
        <p:txBody>
          <a:bodyPr wrap="square">
            <a:spAutoFit/>
          </a:bodyPr>
          <a:lstStyle/>
          <a:p>
            <a:r>
              <a:rPr lang="en-IE" b="0" dirty="0">
                <a:effectLst/>
              </a:rPr>
              <a:t> </a:t>
            </a:r>
            <a:endParaRPr lang="en-IE" dirty="0"/>
          </a:p>
        </p:txBody>
      </p:sp>
    </p:spTree>
    <p:extLst>
      <p:ext uri="{BB962C8B-B14F-4D97-AF65-F5344CB8AC3E}">
        <p14:creationId xmlns:p14="http://schemas.microsoft.com/office/powerpoint/2010/main" val="11990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73000" y="1257300"/>
            <a:ext cx="3210128" cy="4114800"/>
          </a:xfrm>
          <a:prstGeom prst="rect">
            <a:avLst/>
          </a:prstGeom>
        </p:spPr>
      </p:pic>
      <p:sp>
        <p:nvSpPr>
          <p:cNvPr id="9" name="TextBox 9"/>
          <p:cNvSpPr txBox="1"/>
          <p:nvPr/>
        </p:nvSpPr>
        <p:spPr>
          <a:xfrm>
            <a:off x="4627486" y="565476"/>
            <a:ext cx="9033027" cy="859210"/>
          </a:xfrm>
          <a:prstGeom prst="rect">
            <a:avLst/>
          </a:prstGeom>
        </p:spPr>
        <p:txBody>
          <a:bodyPr lIns="0" tIns="0" rIns="0" bIns="0" rtlCol="0" anchor="t">
            <a:spAutoFit/>
          </a:bodyPr>
          <a:lstStyle/>
          <a:p>
            <a:pPr algn="ctr">
              <a:lnSpc>
                <a:spcPts val="6720"/>
              </a:lnSpc>
            </a:pPr>
            <a:r>
              <a:rPr lang="en-US" sz="5600" spc="-168" dirty="0">
                <a:solidFill>
                  <a:srgbClr val="FFFFFF"/>
                </a:solidFill>
                <a:latin typeface="Poppins Bold"/>
              </a:rPr>
              <a:t>2025 Intake</a:t>
            </a:r>
          </a:p>
        </p:txBody>
      </p:sp>
      <p:sp>
        <p:nvSpPr>
          <p:cNvPr id="16" name="TextBox 9">
            <a:extLst>
              <a:ext uri="{FF2B5EF4-FFF2-40B4-BE49-F238E27FC236}">
                <a16:creationId xmlns:a16="http://schemas.microsoft.com/office/drawing/2014/main" id="{37388D37-6AFA-0CC1-4F1B-D12755220E0C}"/>
              </a:ext>
            </a:extLst>
          </p:cNvPr>
          <p:cNvSpPr txBox="1"/>
          <p:nvPr/>
        </p:nvSpPr>
        <p:spPr>
          <a:xfrm>
            <a:off x="11434864" y="6109801"/>
            <a:ext cx="6319736" cy="2578270"/>
          </a:xfrm>
          <a:prstGeom prst="rect">
            <a:avLst/>
          </a:prstGeom>
        </p:spPr>
        <p:txBody>
          <a:bodyPr wrap="square" lIns="0" tIns="0" rIns="0" bIns="0" rtlCol="0" anchor="t">
            <a:spAutoFit/>
          </a:bodyPr>
          <a:lstStyle/>
          <a:p>
            <a:pPr algn="ctr">
              <a:lnSpc>
                <a:spcPts val="6720"/>
              </a:lnSpc>
            </a:pPr>
            <a:r>
              <a:rPr lang="en-US" sz="5600" spc="-168" dirty="0">
                <a:solidFill>
                  <a:srgbClr val="FFFFFF"/>
                </a:solidFill>
                <a:latin typeface="Poppins Bold"/>
              </a:rPr>
              <a:t>93*</a:t>
            </a:r>
          </a:p>
          <a:p>
            <a:pPr algn="ctr">
              <a:lnSpc>
                <a:spcPts val="6720"/>
              </a:lnSpc>
            </a:pPr>
            <a:r>
              <a:rPr lang="en-US" sz="4800" spc="-168" dirty="0">
                <a:solidFill>
                  <a:srgbClr val="FFFFFF"/>
                </a:solidFill>
                <a:latin typeface="Poppins Bold"/>
              </a:rPr>
              <a:t>Apprentices’ country wide</a:t>
            </a:r>
            <a:r>
              <a:rPr lang="en-US" sz="5600" spc="-168" dirty="0">
                <a:solidFill>
                  <a:srgbClr val="FFFFFF"/>
                </a:solidFill>
                <a:latin typeface="Poppins Bold"/>
              </a:rPr>
              <a:t> </a:t>
            </a:r>
          </a:p>
        </p:txBody>
      </p:sp>
      <p:pic>
        <p:nvPicPr>
          <p:cNvPr id="12" name="Picture 11">
            <a:extLst>
              <a:ext uri="{FF2B5EF4-FFF2-40B4-BE49-F238E27FC236}">
                <a16:creationId xmlns:a16="http://schemas.microsoft.com/office/drawing/2014/main" id="{A688EC3B-058D-AF33-E11B-0040AFEAB3F9}"/>
              </a:ext>
            </a:extLst>
          </p:cNvPr>
          <p:cNvPicPr>
            <a:picLocks noChangeAspect="1"/>
          </p:cNvPicPr>
          <p:nvPr/>
        </p:nvPicPr>
        <p:blipFill>
          <a:blip r:embed="rId4"/>
          <a:stretch>
            <a:fillRect/>
          </a:stretch>
        </p:blipFill>
        <p:spPr>
          <a:xfrm>
            <a:off x="443532" y="9285636"/>
            <a:ext cx="3797495" cy="781090"/>
          </a:xfrm>
          <a:prstGeom prst="rect">
            <a:avLst/>
          </a:prstGeom>
        </p:spPr>
      </p:pic>
      <p:sp>
        <p:nvSpPr>
          <p:cNvPr id="2" name="TextBox 1">
            <a:extLst>
              <a:ext uri="{FF2B5EF4-FFF2-40B4-BE49-F238E27FC236}">
                <a16:creationId xmlns:a16="http://schemas.microsoft.com/office/drawing/2014/main" id="{47661BFE-46A1-F21D-8938-9EC95FA7F5BE}"/>
              </a:ext>
            </a:extLst>
          </p:cNvPr>
          <p:cNvSpPr txBox="1"/>
          <p:nvPr/>
        </p:nvSpPr>
        <p:spPr>
          <a:xfrm>
            <a:off x="11811000" y="9285636"/>
            <a:ext cx="5796064" cy="523220"/>
          </a:xfrm>
          <a:prstGeom prst="rect">
            <a:avLst/>
          </a:prstGeom>
          <a:noFill/>
        </p:spPr>
        <p:txBody>
          <a:bodyPr wrap="square" rtlCol="0">
            <a:spAutoFit/>
          </a:bodyPr>
          <a:lstStyle/>
          <a:p>
            <a:r>
              <a:rPr lang="en-IE" sz="2800" dirty="0">
                <a:solidFill>
                  <a:schemeClr val="bg1"/>
                </a:solidFill>
              </a:rPr>
              <a:t>* Final numbers still to be confirmed</a:t>
            </a:r>
          </a:p>
        </p:txBody>
      </p:sp>
      <p:pic>
        <p:nvPicPr>
          <p:cNvPr id="5" name="Picture 4" descr="A group of people posing for a photo&#10;&#10;AI-generated content may be incorrect.">
            <a:extLst>
              <a:ext uri="{FF2B5EF4-FFF2-40B4-BE49-F238E27FC236}">
                <a16:creationId xmlns:a16="http://schemas.microsoft.com/office/drawing/2014/main" id="{BA41C2EE-06FF-3294-E289-DDAE8FB99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1756114"/>
            <a:ext cx="9033028" cy="6774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8022" y="3731744"/>
            <a:ext cx="2856216" cy="1642109"/>
          </a:xfrm>
          <a:custGeom>
            <a:avLst/>
            <a:gdLst/>
            <a:ahLst/>
            <a:cxnLst/>
            <a:rect l="l" t="t" r="r" b="b"/>
            <a:pathLst>
              <a:path w="3140075" h="1805304">
                <a:moveTo>
                  <a:pt x="1569854" y="0"/>
                </a:moveTo>
                <a:lnTo>
                  <a:pt x="1525446" y="1808"/>
                </a:lnTo>
                <a:lnTo>
                  <a:pt x="1480981" y="7222"/>
                </a:lnTo>
                <a:lnTo>
                  <a:pt x="1436368" y="16173"/>
                </a:lnTo>
                <a:lnTo>
                  <a:pt x="121993" y="387935"/>
                </a:lnTo>
                <a:lnTo>
                  <a:pt x="77018" y="405140"/>
                </a:lnTo>
                <a:lnTo>
                  <a:pt x="41189" y="426772"/>
                </a:lnTo>
                <a:lnTo>
                  <a:pt x="12959" y="457504"/>
                </a:lnTo>
                <a:lnTo>
                  <a:pt x="0" y="502173"/>
                </a:lnTo>
                <a:lnTo>
                  <a:pt x="918" y="514327"/>
                </a:lnTo>
                <a:lnTo>
                  <a:pt x="22491" y="559792"/>
                </a:lnTo>
                <a:lnTo>
                  <a:pt x="58194" y="589071"/>
                </a:lnTo>
                <a:lnTo>
                  <a:pt x="103255" y="610069"/>
                </a:lnTo>
                <a:lnTo>
                  <a:pt x="649233" y="781902"/>
                </a:lnTo>
                <a:lnTo>
                  <a:pt x="649355" y="1413045"/>
                </a:lnTo>
                <a:lnTo>
                  <a:pt x="656283" y="1452976"/>
                </a:lnTo>
                <a:lnTo>
                  <a:pt x="674217" y="1490247"/>
                </a:lnTo>
                <a:lnTo>
                  <a:pt x="724133" y="1549319"/>
                </a:lnTo>
                <a:lnTo>
                  <a:pt x="756956" y="1577211"/>
                </a:lnTo>
                <a:lnTo>
                  <a:pt x="794726" y="1604401"/>
                </a:lnTo>
                <a:lnTo>
                  <a:pt x="860288" y="1643520"/>
                </a:lnTo>
                <a:lnTo>
                  <a:pt x="897023" y="1662345"/>
                </a:lnTo>
                <a:lnTo>
                  <a:pt x="936216" y="1680499"/>
                </a:lnTo>
                <a:lnTo>
                  <a:pt x="977829" y="1697892"/>
                </a:lnTo>
                <a:lnTo>
                  <a:pt x="1021747" y="1714398"/>
                </a:lnTo>
                <a:lnTo>
                  <a:pt x="1067875" y="1729897"/>
                </a:lnTo>
                <a:lnTo>
                  <a:pt x="1116118" y="1744274"/>
                </a:lnTo>
                <a:lnTo>
                  <a:pt x="1166380" y="1757409"/>
                </a:lnTo>
                <a:lnTo>
                  <a:pt x="1218566" y="1769185"/>
                </a:lnTo>
                <a:lnTo>
                  <a:pt x="1272580" y="1779486"/>
                </a:lnTo>
                <a:lnTo>
                  <a:pt x="1328326" y="1788191"/>
                </a:lnTo>
                <a:lnTo>
                  <a:pt x="1385711" y="1795186"/>
                </a:lnTo>
                <a:lnTo>
                  <a:pt x="1444637" y="1800350"/>
                </a:lnTo>
                <a:lnTo>
                  <a:pt x="1505010" y="1803567"/>
                </a:lnTo>
                <a:lnTo>
                  <a:pt x="1566734" y="1804719"/>
                </a:lnTo>
                <a:lnTo>
                  <a:pt x="1624645" y="1803738"/>
                </a:lnTo>
                <a:lnTo>
                  <a:pt x="1681436" y="1800913"/>
                </a:lnTo>
                <a:lnTo>
                  <a:pt x="1737023" y="1796347"/>
                </a:lnTo>
                <a:lnTo>
                  <a:pt x="1791319" y="1790141"/>
                </a:lnTo>
                <a:lnTo>
                  <a:pt x="1844239" y="1782396"/>
                </a:lnTo>
                <a:lnTo>
                  <a:pt x="1895697" y="1773214"/>
                </a:lnTo>
                <a:lnTo>
                  <a:pt x="1945608" y="1762696"/>
                </a:lnTo>
                <a:lnTo>
                  <a:pt x="1993887" y="1750944"/>
                </a:lnTo>
                <a:lnTo>
                  <a:pt x="2040447" y="1738059"/>
                </a:lnTo>
                <a:lnTo>
                  <a:pt x="2085203" y="1724142"/>
                </a:lnTo>
                <a:lnTo>
                  <a:pt x="2128070" y="1709295"/>
                </a:lnTo>
                <a:lnTo>
                  <a:pt x="2152343" y="1699990"/>
                </a:lnTo>
                <a:lnTo>
                  <a:pt x="1566734" y="1699990"/>
                </a:lnTo>
                <a:lnTo>
                  <a:pt x="1507870" y="1698944"/>
                </a:lnTo>
                <a:lnTo>
                  <a:pt x="1450291" y="1695848"/>
                </a:lnTo>
                <a:lnTo>
                  <a:pt x="1394116" y="1690837"/>
                </a:lnTo>
                <a:lnTo>
                  <a:pt x="1339465" y="1684043"/>
                </a:lnTo>
                <a:lnTo>
                  <a:pt x="1286456" y="1675601"/>
                </a:lnTo>
                <a:lnTo>
                  <a:pt x="1235209" y="1665643"/>
                </a:lnTo>
                <a:lnTo>
                  <a:pt x="1185843" y="1654303"/>
                </a:lnTo>
                <a:lnTo>
                  <a:pt x="1138477" y="1641715"/>
                </a:lnTo>
                <a:lnTo>
                  <a:pt x="1093231" y="1628012"/>
                </a:lnTo>
                <a:lnTo>
                  <a:pt x="1050223" y="1613329"/>
                </a:lnTo>
                <a:lnTo>
                  <a:pt x="1009574" y="1597798"/>
                </a:lnTo>
                <a:lnTo>
                  <a:pt x="971401" y="1581553"/>
                </a:lnTo>
                <a:lnTo>
                  <a:pt x="919123" y="1556276"/>
                </a:lnTo>
                <a:lnTo>
                  <a:pt x="873205" y="1530298"/>
                </a:lnTo>
                <a:lnTo>
                  <a:pt x="834144" y="1504305"/>
                </a:lnTo>
                <a:lnTo>
                  <a:pt x="802433" y="1478981"/>
                </a:lnTo>
                <a:lnTo>
                  <a:pt x="769789" y="1444601"/>
                </a:lnTo>
                <a:lnTo>
                  <a:pt x="753836" y="1414365"/>
                </a:lnTo>
                <a:lnTo>
                  <a:pt x="753963" y="814781"/>
                </a:lnTo>
                <a:lnTo>
                  <a:pt x="1103554" y="814781"/>
                </a:lnTo>
                <a:lnTo>
                  <a:pt x="151939" y="516047"/>
                </a:lnTo>
                <a:lnTo>
                  <a:pt x="141644" y="512625"/>
                </a:lnTo>
                <a:lnTo>
                  <a:pt x="132296" y="509073"/>
                </a:lnTo>
                <a:lnTo>
                  <a:pt x="124116" y="505539"/>
                </a:lnTo>
                <a:lnTo>
                  <a:pt x="117249" y="502173"/>
                </a:lnTo>
                <a:lnTo>
                  <a:pt x="123922" y="498840"/>
                </a:lnTo>
                <a:lnTo>
                  <a:pt x="131758" y="495380"/>
                </a:lnTo>
                <a:lnTo>
                  <a:pt x="140743" y="491915"/>
                </a:lnTo>
                <a:lnTo>
                  <a:pt x="150861" y="488571"/>
                </a:lnTo>
                <a:lnTo>
                  <a:pt x="1420990" y="129053"/>
                </a:lnTo>
                <a:lnTo>
                  <a:pt x="1422414" y="128634"/>
                </a:lnTo>
                <a:lnTo>
                  <a:pt x="1460490" y="118072"/>
                </a:lnTo>
                <a:lnTo>
                  <a:pt x="1497536" y="110607"/>
                </a:lnTo>
                <a:lnTo>
                  <a:pt x="1533881" y="106172"/>
                </a:lnTo>
                <a:lnTo>
                  <a:pt x="1569854" y="104698"/>
                </a:lnTo>
                <a:lnTo>
                  <a:pt x="2017054" y="104698"/>
                </a:lnTo>
                <a:lnTo>
                  <a:pt x="1703291" y="16173"/>
                </a:lnTo>
                <a:lnTo>
                  <a:pt x="1658675" y="7222"/>
                </a:lnTo>
                <a:lnTo>
                  <a:pt x="1614234" y="1808"/>
                </a:lnTo>
                <a:lnTo>
                  <a:pt x="1569854" y="0"/>
                </a:lnTo>
                <a:close/>
              </a:path>
              <a:path w="3140075" h="1805304">
                <a:moveTo>
                  <a:pt x="2490465" y="814781"/>
                </a:moveTo>
                <a:lnTo>
                  <a:pt x="2385746" y="814781"/>
                </a:lnTo>
                <a:lnTo>
                  <a:pt x="2385819" y="1414365"/>
                </a:lnTo>
                <a:lnTo>
                  <a:pt x="2384416" y="1422249"/>
                </a:lnTo>
                <a:lnTo>
                  <a:pt x="2343370" y="1472591"/>
                </a:lnTo>
                <a:lnTo>
                  <a:pt x="2285456" y="1517105"/>
                </a:lnTo>
                <a:lnTo>
                  <a:pt x="2223119" y="1553700"/>
                </a:lnTo>
                <a:lnTo>
                  <a:pt x="2187192" y="1571555"/>
                </a:lnTo>
                <a:lnTo>
                  <a:pt x="2148290" y="1588900"/>
                </a:lnTo>
                <a:lnTo>
                  <a:pt x="2106564" y="1605575"/>
                </a:lnTo>
                <a:lnTo>
                  <a:pt x="2062162" y="1621418"/>
                </a:lnTo>
                <a:lnTo>
                  <a:pt x="2015233" y="1636268"/>
                </a:lnTo>
                <a:lnTo>
                  <a:pt x="1965927" y="1649964"/>
                </a:lnTo>
                <a:lnTo>
                  <a:pt x="1914392" y="1662345"/>
                </a:lnTo>
                <a:lnTo>
                  <a:pt x="1860777" y="1673249"/>
                </a:lnTo>
                <a:lnTo>
                  <a:pt x="1805233" y="1682517"/>
                </a:lnTo>
                <a:lnTo>
                  <a:pt x="1747907" y="1689985"/>
                </a:lnTo>
                <a:lnTo>
                  <a:pt x="1688949" y="1695494"/>
                </a:lnTo>
                <a:lnTo>
                  <a:pt x="1627422" y="1698944"/>
                </a:lnTo>
                <a:lnTo>
                  <a:pt x="1625110" y="1698944"/>
                </a:lnTo>
                <a:lnTo>
                  <a:pt x="1566734" y="1699990"/>
                </a:lnTo>
                <a:lnTo>
                  <a:pt x="2152343" y="1699990"/>
                </a:lnTo>
                <a:lnTo>
                  <a:pt x="2168962" y="1693619"/>
                </a:lnTo>
                <a:lnTo>
                  <a:pt x="2207793" y="1677215"/>
                </a:lnTo>
                <a:lnTo>
                  <a:pt x="2255114" y="1654883"/>
                </a:lnTo>
                <a:lnTo>
                  <a:pt x="2298677" y="1631653"/>
                </a:lnTo>
                <a:lnTo>
                  <a:pt x="2338346" y="1607626"/>
                </a:lnTo>
                <a:lnTo>
                  <a:pt x="2373983" y="1582904"/>
                </a:lnTo>
                <a:lnTo>
                  <a:pt x="2405452" y="1557586"/>
                </a:lnTo>
                <a:lnTo>
                  <a:pt x="2438775" y="1524926"/>
                </a:lnTo>
                <a:lnTo>
                  <a:pt x="2465031" y="1490561"/>
                </a:lnTo>
                <a:lnTo>
                  <a:pt x="2483265" y="1453212"/>
                </a:lnTo>
                <a:lnTo>
                  <a:pt x="2490220" y="1414365"/>
                </a:lnTo>
                <a:lnTo>
                  <a:pt x="2490341" y="1413045"/>
                </a:lnTo>
                <a:lnTo>
                  <a:pt x="2490465" y="814781"/>
                </a:lnTo>
                <a:close/>
              </a:path>
              <a:path w="3140075" h="1805304">
                <a:moveTo>
                  <a:pt x="2928075" y="677392"/>
                </a:moveTo>
                <a:lnTo>
                  <a:pt x="2823366" y="677392"/>
                </a:lnTo>
                <a:lnTo>
                  <a:pt x="2823335" y="991592"/>
                </a:lnTo>
                <a:lnTo>
                  <a:pt x="2683737" y="1423893"/>
                </a:lnTo>
                <a:lnTo>
                  <a:pt x="2681355" y="1440565"/>
                </a:lnTo>
                <a:lnTo>
                  <a:pt x="2681230" y="1441442"/>
                </a:lnTo>
                <a:lnTo>
                  <a:pt x="2684582" y="1458404"/>
                </a:lnTo>
                <a:lnTo>
                  <a:pt x="2711369" y="1487596"/>
                </a:lnTo>
                <a:lnTo>
                  <a:pt x="2760090" y="1510529"/>
                </a:lnTo>
                <a:lnTo>
                  <a:pt x="2814360" y="1527867"/>
                </a:lnTo>
                <a:lnTo>
                  <a:pt x="2880526" y="1536110"/>
                </a:lnTo>
                <a:lnTo>
                  <a:pt x="2945853" y="1527636"/>
                </a:lnTo>
                <a:lnTo>
                  <a:pt x="2997846" y="1509951"/>
                </a:lnTo>
                <a:lnTo>
                  <a:pt x="3032937" y="1492089"/>
                </a:lnTo>
                <a:lnTo>
                  <a:pt x="3067407" y="1456815"/>
                </a:lnTo>
                <a:lnTo>
                  <a:pt x="3070206" y="1440565"/>
                </a:lnTo>
                <a:lnTo>
                  <a:pt x="3068825" y="1431401"/>
                </a:lnTo>
                <a:lnTo>
                  <a:pt x="2880526" y="1431401"/>
                </a:lnTo>
                <a:lnTo>
                  <a:pt x="2859917" y="1429982"/>
                </a:lnTo>
                <a:lnTo>
                  <a:pt x="2838622" y="1425968"/>
                </a:lnTo>
                <a:lnTo>
                  <a:pt x="2817838" y="1420126"/>
                </a:lnTo>
                <a:lnTo>
                  <a:pt x="2798299" y="1413045"/>
                </a:lnTo>
                <a:lnTo>
                  <a:pt x="2797398" y="1412679"/>
                </a:lnTo>
                <a:lnTo>
                  <a:pt x="2875699" y="1170163"/>
                </a:lnTo>
                <a:lnTo>
                  <a:pt x="2985747" y="1170163"/>
                </a:lnTo>
                <a:lnTo>
                  <a:pt x="2928075" y="991592"/>
                </a:lnTo>
                <a:lnTo>
                  <a:pt x="2928075" y="677392"/>
                </a:lnTo>
                <a:close/>
              </a:path>
              <a:path w="3140075" h="1805304">
                <a:moveTo>
                  <a:pt x="2985747" y="1170163"/>
                </a:moveTo>
                <a:lnTo>
                  <a:pt x="2875699" y="1170163"/>
                </a:lnTo>
                <a:lnTo>
                  <a:pt x="2954471" y="1414072"/>
                </a:lnTo>
                <a:lnTo>
                  <a:pt x="2954566" y="1414365"/>
                </a:lnTo>
                <a:lnTo>
                  <a:pt x="2937944" y="1420820"/>
                </a:lnTo>
                <a:lnTo>
                  <a:pt x="2919557" y="1426378"/>
                </a:lnTo>
                <a:lnTo>
                  <a:pt x="2900164" y="1430188"/>
                </a:lnTo>
                <a:lnTo>
                  <a:pt x="2880526" y="1431401"/>
                </a:lnTo>
                <a:lnTo>
                  <a:pt x="3068825" y="1431401"/>
                </a:lnTo>
                <a:lnTo>
                  <a:pt x="3067694" y="1423893"/>
                </a:lnTo>
                <a:lnTo>
                  <a:pt x="2985747" y="1170163"/>
                </a:lnTo>
                <a:close/>
              </a:path>
              <a:path w="3140075" h="1805304">
                <a:moveTo>
                  <a:pt x="1103554" y="814781"/>
                </a:moveTo>
                <a:lnTo>
                  <a:pt x="753963" y="814781"/>
                </a:lnTo>
                <a:lnTo>
                  <a:pt x="1391053" y="1014764"/>
                </a:lnTo>
                <a:lnTo>
                  <a:pt x="1436067" y="1027249"/>
                </a:lnTo>
                <a:lnTo>
                  <a:pt x="1480795" y="1036247"/>
                </a:lnTo>
                <a:lnTo>
                  <a:pt x="1525353" y="1041688"/>
                </a:lnTo>
                <a:lnTo>
                  <a:pt x="1569854" y="1043507"/>
                </a:lnTo>
                <a:lnTo>
                  <a:pt x="1614280" y="1041688"/>
                </a:lnTo>
                <a:lnTo>
                  <a:pt x="1614423" y="1041688"/>
                </a:lnTo>
                <a:lnTo>
                  <a:pt x="1658937" y="1036247"/>
                </a:lnTo>
                <a:lnTo>
                  <a:pt x="1703668" y="1027249"/>
                </a:lnTo>
                <a:lnTo>
                  <a:pt x="1748655" y="1014764"/>
                </a:lnTo>
                <a:lnTo>
                  <a:pt x="1990616" y="938809"/>
                </a:lnTo>
                <a:lnTo>
                  <a:pt x="1569854" y="938809"/>
                </a:lnTo>
                <a:lnTo>
                  <a:pt x="1533878" y="937330"/>
                </a:lnTo>
                <a:lnTo>
                  <a:pt x="1497525" y="932895"/>
                </a:lnTo>
                <a:lnTo>
                  <a:pt x="1460472" y="925433"/>
                </a:lnTo>
                <a:lnTo>
                  <a:pt x="1422393" y="914872"/>
                </a:lnTo>
                <a:lnTo>
                  <a:pt x="1103554" y="814781"/>
                </a:lnTo>
                <a:close/>
              </a:path>
              <a:path w="3140075" h="1805304">
                <a:moveTo>
                  <a:pt x="2017054" y="104698"/>
                </a:moveTo>
                <a:lnTo>
                  <a:pt x="1569854" y="104698"/>
                </a:lnTo>
                <a:lnTo>
                  <a:pt x="1605816" y="106172"/>
                </a:lnTo>
                <a:lnTo>
                  <a:pt x="1642160" y="110607"/>
                </a:lnTo>
                <a:lnTo>
                  <a:pt x="1679216" y="118072"/>
                </a:lnTo>
                <a:lnTo>
                  <a:pt x="1717316" y="128634"/>
                </a:lnTo>
                <a:lnTo>
                  <a:pt x="1718719" y="129053"/>
                </a:lnTo>
                <a:lnTo>
                  <a:pt x="2988774" y="488571"/>
                </a:lnTo>
                <a:lnTo>
                  <a:pt x="2998766" y="491915"/>
                </a:lnTo>
                <a:lnTo>
                  <a:pt x="3007822" y="495380"/>
                </a:lnTo>
                <a:lnTo>
                  <a:pt x="3015793" y="498840"/>
                </a:lnTo>
                <a:lnTo>
                  <a:pt x="3022588" y="502173"/>
                </a:lnTo>
                <a:lnTo>
                  <a:pt x="3022292" y="502173"/>
                </a:lnTo>
                <a:lnTo>
                  <a:pt x="3015551" y="505539"/>
                </a:lnTo>
                <a:lnTo>
                  <a:pt x="1717295" y="914872"/>
                </a:lnTo>
                <a:lnTo>
                  <a:pt x="1679216" y="925433"/>
                </a:lnTo>
                <a:lnTo>
                  <a:pt x="1605819" y="937330"/>
                </a:lnTo>
                <a:lnTo>
                  <a:pt x="1569854" y="938809"/>
                </a:lnTo>
                <a:lnTo>
                  <a:pt x="1990616" y="938809"/>
                </a:lnTo>
                <a:lnTo>
                  <a:pt x="2385712" y="814781"/>
                </a:lnTo>
                <a:lnTo>
                  <a:pt x="2490465" y="814781"/>
                </a:lnTo>
                <a:lnTo>
                  <a:pt x="2490465" y="781902"/>
                </a:lnTo>
                <a:lnTo>
                  <a:pt x="2823366" y="677392"/>
                </a:lnTo>
                <a:lnTo>
                  <a:pt x="2928075" y="677392"/>
                </a:lnTo>
                <a:lnTo>
                  <a:pt x="2928075" y="644524"/>
                </a:lnTo>
                <a:lnTo>
                  <a:pt x="3019119" y="615949"/>
                </a:lnTo>
                <a:lnTo>
                  <a:pt x="3062681" y="599125"/>
                </a:lnTo>
                <a:lnTo>
                  <a:pt x="3098499" y="577479"/>
                </a:lnTo>
                <a:lnTo>
                  <a:pt x="3126707" y="546800"/>
                </a:lnTo>
                <a:lnTo>
                  <a:pt x="3139711" y="502173"/>
                </a:lnTo>
                <a:lnTo>
                  <a:pt x="3138788" y="489973"/>
                </a:lnTo>
                <a:lnTo>
                  <a:pt x="3117209" y="444477"/>
                </a:lnTo>
                <a:lnTo>
                  <a:pt x="3081494" y="415202"/>
                </a:lnTo>
                <a:lnTo>
                  <a:pt x="3036432" y="394220"/>
                </a:lnTo>
                <a:lnTo>
                  <a:pt x="3017695" y="387935"/>
                </a:lnTo>
                <a:lnTo>
                  <a:pt x="2017054" y="104698"/>
                </a:lnTo>
                <a:close/>
              </a:path>
            </a:pathLst>
          </a:custGeom>
          <a:solidFill>
            <a:srgbClr val="2ABBA7"/>
          </a:solidFill>
        </p:spPr>
        <p:txBody>
          <a:bodyPr wrap="square" lIns="0" tIns="0" rIns="0" bIns="0" rtlCol="0"/>
          <a:lstStyle/>
          <a:p>
            <a:pPr defTabSz="831780"/>
            <a:endParaRPr sz="1636" kern="0">
              <a:solidFill>
                <a:sysClr val="windowText" lastClr="000000"/>
              </a:solidFill>
            </a:endParaRPr>
          </a:p>
        </p:txBody>
      </p:sp>
      <p:sp>
        <p:nvSpPr>
          <p:cNvPr id="3" name="object 3"/>
          <p:cNvSpPr txBox="1"/>
          <p:nvPr/>
        </p:nvSpPr>
        <p:spPr>
          <a:xfrm>
            <a:off x="693016" y="5589881"/>
            <a:ext cx="3833264" cy="296134"/>
          </a:xfrm>
          <a:prstGeom prst="rect">
            <a:avLst/>
          </a:prstGeom>
        </p:spPr>
        <p:txBody>
          <a:bodyPr vert="horz" wrap="square" lIns="0" tIns="26570" rIns="0" bIns="0" rtlCol="0">
            <a:spAutoFit/>
          </a:bodyPr>
          <a:lstStyle/>
          <a:p>
            <a:pPr marL="11553" marR="4622" indent="99353" defTabSz="831780">
              <a:lnSpc>
                <a:spcPts val="2102"/>
              </a:lnSpc>
              <a:spcBef>
                <a:spcPts val="209"/>
              </a:spcBef>
            </a:pPr>
            <a:r>
              <a:rPr sz="1775" kern="0" dirty="0">
                <a:solidFill>
                  <a:srgbClr val="231F20"/>
                </a:solidFill>
                <a:latin typeface="League Spartan" pitchFamily="2" charset="0"/>
                <a:cs typeface="Calibri"/>
              </a:rPr>
              <a:t>Total Number of Graduates to date</a:t>
            </a:r>
            <a:r>
              <a:rPr lang="en-IE" sz="1775" kern="0" dirty="0">
                <a:solidFill>
                  <a:srgbClr val="231F20"/>
                </a:solidFill>
                <a:latin typeface="League Spartan" pitchFamily="2" charset="0"/>
                <a:cs typeface="Calibri"/>
              </a:rPr>
              <a:t> </a:t>
            </a:r>
            <a:endParaRPr sz="1775" kern="0" dirty="0">
              <a:solidFill>
                <a:sysClr val="windowText" lastClr="000000"/>
              </a:solidFill>
              <a:latin typeface="League Spartan" pitchFamily="2" charset="0"/>
              <a:cs typeface="Calibri"/>
            </a:endParaRPr>
          </a:p>
        </p:txBody>
      </p:sp>
      <p:pic>
        <p:nvPicPr>
          <p:cNvPr id="4" name="object 4"/>
          <p:cNvPicPr/>
          <p:nvPr/>
        </p:nvPicPr>
        <p:blipFill>
          <a:blip r:embed="rId3" cstate="print"/>
          <a:stretch>
            <a:fillRect/>
          </a:stretch>
        </p:blipFill>
        <p:spPr>
          <a:xfrm>
            <a:off x="10563266" y="5974405"/>
            <a:ext cx="3030089" cy="3240026"/>
          </a:xfrm>
          <a:prstGeom prst="rect">
            <a:avLst/>
          </a:prstGeom>
        </p:spPr>
      </p:pic>
      <p:sp>
        <p:nvSpPr>
          <p:cNvPr id="5" name="object 5"/>
          <p:cNvSpPr txBox="1"/>
          <p:nvPr/>
        </p:nvSpPr>
        <p:spPr>
          <a:xfrm>
            <a:off x="1861025" y="3906650"/>
            <a:ext cx="878526" cy="565030"/>
          </a:xfrm>
          <a:prstGeom prst="rect">
            <a:avLst/>
          </a:prstGeom>
        </p:spPr>
        <p:txBody>
          <a:bodyPr vert="horz" wrap="square" lIns="0" tIns="12131" rIns="0" bIns="0" rtlCol="0">
            <a:spAutoFit/>
          </a:bodyPr>
          <a:lstStyle/>
          <a:p>
            <a:pPr marL="11553" defTabSz="831780">
              <a:spcBef>
                <a:spcPts val="96"/>
              </a:spcBef>
            </a:pPr>
            <a:r>
              <a:rPr sz="3592" b="1" kern="0" spc="103" dirty="0">
                <a:solidFill>
                  <a:srgbClr val="231F20"/>
                </a:solidFill>
                <a:latin typeface="League Spartan" pitchFamily="2" charset="0"/>
                <a:cs typeface="Calibri"/>
              </a:rPr>
              <a:t>2</a:t>
            </a:r>
            <a:r>
              <a:rPr lang="en-IE" sz="3592" b="1" kern="0" spc="103" dirty="0">
                <a:solidFill>
                  <a:srgbClr val="231F20"/>
                </a:solidFill>
                <a:latin typeface="League Spartan" pitchFamily="2" charset="0"/>
                <a:cs typeface="Calibri"/>
              </a:rPr>
              <a:t>68</a:t>
            </a:r>
            <a:endParaRPr sz="3592" b="1" kern="0" dirty="0">
              <a:solidFill>
                <a:sysClr val="windowText" lastClr="000000"/>
              </a:solidFill>
              <a:latin typeface="League Spartan" pitchFamily="2" charset="0"/>
              <a:cs typeface="Calibri"/>
            </a:endParaRPr>
          </a:p>
        </p:txBody>
      </p:sp>
      <p:pic>
        <p:nvPicPr>
          <p:cNvPr id="6" name="object 6"/>
          <p:cNvPicPr/>
          <p:nvPr/>
        </p:nvPicPr>
        <p:blipFill>
          <a:blip r:embed="rId4" cstate="print"/>
          <a:stretch>
            <a:fillRect/>
          </a:stretch>
        </p:blipFill>
        <p:spPr>
          <a:xfrm>
            <a:off x="4276845" y="6664240"/>
            <a:ext cx="3949368" cy="2613077"/>
          </a:xfrm>
          <a:prstGeom prst="rect">
            <a:avLst/>
          </a:prstGeom>
        </p:spPr>
      </p:pic>
      <p:sp>
        <p:nvSpPr>
          <p:cNvPr id="7" name="object 7"/>
          <p:cNvSpPr txBox="1"/>
          <p:nvPr/>
        </p:nvSpPr>
        <p:spPr>
          <a:xfrm>
            <a:off x="2761541" y="8341954"/>
            <a:ext cx="1923126" cy="565438"/>
          </a:xfrm>
          <a:prstGeom prst="rect">
            <a:avLst/>
          </a:prstGeom>
        </p:spPr>
        <p:txBody>
          <a:bodyPr vert="horz" wrap="square" lIns="0" tIns="26570" rIns="0" bIns="0" rtlCol="0">
            <a:spAutoFit/>
          </a:bodyPr>
          <a:lstStyle/>
          <a:p>
            <a:pPr marL="11553" marR="4622" indent="296900" defTabSz="831780">
              <a:lnSpc>
                <a:spcPts val="2102"/>
              </a:lnSpc>
              <a:spcBef>
                <a:spcPts val="209"/>
              </a:spcBef>
            </a:pPr>
            <a:r>
              <a:rPr sz="1775" kern="0" dirty="0">
                <a:solidFill>
                  <a:srgbClr val="231F20"/>
                </a:solidFill>
                <a:latin typeface="League Spartan" pitchFamily="2" charset="0"/>
                <a:cs typeface="Calibri"/>
              </a:rPr>
              <a:t>7</a:t>
            </a:r>
            <a:r>
              <a:rPr lang="en-IE" sz="1775" kern="0" dirty="0">
                <a:solidFill>
                  <a:srgbClr val="231F20"/>
                </a:solidFill>
                <a:latin typeface="League Spartan" pitchFamily="2" charset="0"/>
                <a:cs typeface="Calibri"/>
              </a:rPr>
              <a:t>0</a:t>
            </a:r>
            <a:r>
              <a:rPr sz="1775" kern="0" dirty="0">
                <a:solidFill>
                  <a:srgbClr val="231F20"/>
                </a:solidFill>
                <a:latin typeface="League Spartan" pitchFamily="2" charset="0"/>
                <a:cs typeface="Calibri"/>
              </a:rPr>
              <a:t> on the General Stream</a:t>
            </a:r>
            <a:endParaRPr sz="1775" kern="0" dirty="0">
              <a:solidFill>
                <a:sysClr val="windowText" lastClr="000000"/>
              </a:solidFill>
              <a:latin typeface="League Spartan" pitchFamily="2" charset="0"/>
              <a:cs typeface="Calibri"/>
            </a:endParaRPr>
          </a:p>
        </p:txBody>
      </p:sp>
      <p:sp>
        <p:nvSpPr>
          <p:cNvPr id="8" name="object 8"/>
          <p:cNvSpPr txBox="1"/>
          <p:nvPr/>
        </p:nvSpPr>
        <p:spPr>
          <a:xfrm>
            <a:off x="7931710" y="6260860"/>
            <a:ext cx="1453040" cy="565438"/>
          </a:xfrm>
          <a:prstGeom prst="rect">
            <a:avLst/>
          </a:prstGeom>
        </p:spPr>
        <p:txBody>
          <a:bodyPr vert="horz" wrap="square" lIns="0" tIns="26570" rIns="0" bIns="0" rtlCol="0">
            <a:spAutoFit/>
          </a:bodyPr>
          <a:lstStyle/>
          <a:p>
            <a:pPr marL="11553" marR="4622" indent="117258" defTabSz="831780">
              <a:lnSpc>
                <a:spcPts val="2102"/>
              </a:lnSpc>
              <a:spcBef>
                <a:spcPts val="209"/>
              </a:spcBef>
            </a:pPr>
            <a:r>
              <a:rPr sz="1775" kern="0" dirty="0">
                <a:solidFill>
                  <a:srgbClr val="231F20"/>
                </a:solidFill>
                <a:latin typeface="League Spartan" pitchFamily="2" charset="0"/>
                <a:cs typeface="Calibri"/>
              </a:rPr>
              <a:t>2</a:t>
            </a:r>
            <a:r>
              <a:rPr lang="en-IE" sz="1775" kern="0" dirty="0">
                <a:solidFill>
                  <a:srgbClr val="231F20"/>
                </a:solidFill>
                <a:latin typeface="League Spartan" pitchFamily="2" charset="0"/>
                <a:cs typeface="Calibri"/>
              </a:rPr>
              <a:t>3 </a:t>
            </a:r>
            <a:r>
              <a:rPr sz="1775" kern="0" dirty="0">
                <a:solidFill>
                  <a:srgbClr val="231F20"/>
                </a:solidFill>
                <a:latin typeface="League Spartan" pitchFamily="2" charset="0"/>
                <a:cs typeface="Calibri"/>
              </a:rPr>
              <a:t>on the Life Stream</a:t>
            </a:r>
            <a:endParaRPr sz="1775" kern="0" dirty="0">
              <a:solidFill>
                <a:sysClr val="windowText" lastClr="000000"/>
              </a:solidFill>
              <a:latin typeface="League Spartan" pitchFamily="2" charset="0"/>
              <a:cs typeface="Calibri"/>
            </a:endParaRPr>
          </a:p>
        </p:txBody>
      </p:sp>
      <p:sp>
        <p:nvSpPr>
          <p:cNvPr id="9" name="object 9"/>
          <p:cNvSpPr txBox="1"/>
          <p:nvPr/>
        </p:nvSpPr>
        <p:spPr>
          <a:xfrm>
            <a:off x="10915871" y="5504246"/>
            <a:ext cx="1236030" cy="287734"/>
          </a:xfrm>
          <a:prstGeom prst="rect">
            <a:avLst/>
          </a:prstGeom>
        </p:spPr>
        <p:txBody>
          <a:bodyPr vert="horz" wrap="square" lIns="0" tIns="14441" rIns="0" bIns="0" rtlCol="0">
            <a:spAutoFit/>
          </a:bodyPr>
          <a:lstStyle/>
          <a:p>
            <a:pPr marL="11553" defTabSz="831780">
              <a:spcBef>
                <a:spcPts val="114"/>
              </a:spcBef>
            </a:pPr>
            <a:r>
              <a:rPr lang="en-IE" sz="1775" kern="0" dirty="0">
                <a:solidFill>
                  <a:srgbClr val="231F20"/>
                </a:solidFill>
                <a:latin typeface="League Spartan" pitchFamily="2" charset="0"/>
                <a:cs typeface="Calibri"/>
              </a:rPr>
              <a:t>44</a:t>
            </a:r>
            <a:r>
              <a:rPr sz="1775" kern="0" dirty="0">
                <a:solidFill>
                  <a:srgbClr val="231F20"/>
                </a:solidFill>
                <a:latin typeface="League Spartan" pitchFamily="2" charset="0"/>
                <a:cs typeface="Calibri"/>
              </a:rPr>
              <a:t> Male</a:t>
            </a:r>
            <a:endParaRPr sz="1775" kern="0" dirty="0">
              <a:solidFill>
                <a:sysClr val="windowText" lastClr="000000"/>
              </a:solidFill>
              <a:latin typeface="League Spartan" pitchFamily="2" charset="0"/>
              <a:cs typeface="Calibri"/>
            </a:endParaRPr>
          </a:p>
        </p:txBody>
      </p:sp>
      <p:sp>
        <p:nvSpPr>
          <p:cNvPr id="10" name="object 10"/>
          <p:cNvSpPr txBox="1"/>
          <p:nvPr/>
        </p:nvSpPr>
        <p:spPr>
          <a:xfrm>
            <a:off x="12720542" y="9224450"/>
            <a:ext cx="1394585" cy="287734"/>
          </a:xfrm>
          <a:prstGeom prst="rect">
            <a:avLst/>
          </a:prstGeom>
        </p:spPr>
        <p:txBody>
          <a:bodyPr vert="horz" wrap="square" lIns="0" tIns="14441" rIns="0" bIns="0" rtlCol="0">
            <a:spAutoFit/>
          </a:bodyPr>
          <a:lstStyle/>
          <a:p>
            <a:pPr marL="11553" defTabSz="831780">
              <a:spcBef>
                <a:spcPts val="114"/>
              </a:spcBef>
            </a:pPr>
            <a:r>
              <a:rPr sz="1775" kern="0" dirty="0">
                <a:solidFill>
                  <a:srgbClr val="231F20"/>
                </a:solidFill>
                <a:latin typeface="League Spartan" pitchFamily="2" charset="0"/>
                <a:cs typeface="Calibri"/>
              </a:rPr>
              <a:t>4</a:t>
            </a:r>
            <a:r>
              <a:rPr lang="en-IE" sz="1775" kern="0" dirty="0">
                <a:solidFill>
                  <a:srgbClr val="231F20"/>
                </a:solidFill>
                <a:latin typeface="League Spartan" pitchFamily="2" charset="0"/>
                <a:cs typeface="Calibri"/>
              </a:rPr>
              <a:t>9</a:t>
            </a:r>
            <a:r>
              <a:rPr sz="1775" kern="0" dirty="0">
                <a:solidFill>
                  <a:srgbClr val="231F20"/>
                </a:solidFill>
                <a:latin typeface="League Spartan" pitchFamily="2" charset="0"/>
                <a:cs typeface="Calibri"/>
              </a:rPr>
              <a:t> Female</a:t>
            </a:r>
            <a:endParaRPr sz="1775" kern="0" dirty="0">
              <a:solidFill>
                <a:sysClr val="windowText" lastClr="000000"/>
              </a:solidFill>
              <a:latin typeface="League Spartan" pitchFamily="2" charset="0"/>
              <a:cs typeface="Calibri"/>
            </a:endParaRPr>
          </a:p>
        </p:txBody>
      </p:sp>
      <p:sp>
        <p:nvSpPr>
          <p:cNvPr id="11" name="object 11"/>
          <p:cNvSpPr/>
          <p:nvPr/>
        </p:nvSpPr>
        <p:spPr>
          <a:xfrm>
            <a:off x="2820787" y="6216680"/>
            <a:ext cx="746255" cy="1813655"/>
          </a:xfrm>
          <a:custGeom>
            <a:avLst/>
            <a:gdLst/>
            <a:ahLst/>
            <a:cxnLst/>
            <a:rect l="l" t="t" r="r" b="b"/>
            <a:pathLst>
              <a:path w="820420" h="1993900">
                <a:moveTo>
                  <a:pt x="199911" y="127000"/>
                </a:moveTo>
                <a:lnTo>
                  <a:pt x="109589" y="127000"/>
                </a:lnTo>
                <a:lnTo>
                  <a:pt x="123094" y="139700"/>
                </a:lnTo>
                <a:lnTo>
                  <a:pt x="136339" y="139700"/>
                </a:lnTo>
                <a:lnTo>
                  <a:pt x="149308" y="152400"/>
                </a:lnTo>
                <a:lnTo>
                  <a:pt x="156485" y="165100"/>
                </a:lnTo>
                <a:lnTo>
                  <a:pt x="168971" y="165100"/>
                </a:lnTo>
                <a:lnTo>
                  <a:pt x="176396" y="177800"/>
                </a:lnTo>
                <a:lnTo>
                  <a:pt x="183962" y="177800"/>
                </a:lnTo>
                <a:lnTo>
                  <a:pt x="191407" y="190500"/>
                </a:lnTo>
                <a:lnTo>
                  <a:pt x="198729" y="190500"/>
                </a:lnTo>
                <a:lnTo>
                  <a:pt x="205924" y="203200"/>
                </a:lnTo>
                <a:lnTo>
                  <a:pt x="212991" y="215900"/>
                </a:lnTo>
                <a:lnTo>
                  <a:pt x="219931" y="215900"/>
                </a:lnTo>
                <a:lnTo>
                  <a:pt x="226742" y="228600"/>
                </a:lnTo>
                <a:lnTo>
                  <a:pt x="233420" y="228600"/>
                </a:lnTo>
                <a:lnTo>
                  <a:pt x="237672" y="241300"/>
                </a:lnTo>
                <a:lnTo>
                  <a:pt x="241839" y="241300"/>
                </a:lnTo>
                <a:lnTo>
                  <a:pt x="251336" y="254000"/>
                </a:lnTo>
                <a:lnTo>
                  <a:pt x="251964" y="254000"/>
                </a:lnTo>
                <a:lnTo>
                  <a:pt x="256184" y="266700"/>
                </a:lnTo>
                <a:lnTo>
                  <a:pt x="267752" y="279400"/>
                </a:lnTo>
                <a:lnTo>
                  <a:pt x="278763" y="292100"/>
                </a:lnTo>
                <a:lnTo>
                  <a:pt x="289207" y="304800"/>
                </a:lnTo>
                <a:lnTo>
                  <a:pt x="299073" y="330200"/>
                </a:lnTo>
                <a:lnTo>
                  <a:pt x="303859" y="330200"/>
                </a:lnTo>
                <a:lnTo>
                  <a:pt x="308494" y="342900"/>
                </a:lnTo>
                <a:lnTo>
                  <a:pt x="312976" y="355600"/>
                </a:lnTo>
                <a:lnTo>
                  <a:pt x="317303" y="368300"/>
                </a:lnTo>
                <a:lnTo>
                  <a:pt x="319449" y="368300"/>
                </a:lnTo>
                <a:lnTo>
                  <a:pt x="323344" y="381000"/>
                </a:lnTo>
                <a:lnTo>
                  <a:pt x="325554" y="381000"/>
                </a:lnTo>
                <a:lnTo>
                  <a:pt x="329281" y="393700"/>
                </a:lnTo>
                <a:lnTo>
                  <a:pt x="331229" y="393700"/>
                </a:lnTo>
                <a:lnTo>
                  <a:pt x="337867" y="419100"/>
                </a:lnTo>
                <a:lnTo>
                  <a:pt x="343856" y="431800"/>
                </a:lnTo>
                <a:lnTo>
                  <a:pt x="349183" y="457200"/>
                </a:lnTo>
                <a:lnTo>
                  <a:pt x="353836" y="469900"/>
                </a:lnTo>
                <a:lnTo>
                  <a:pt x="357947" y="495300"/>
                </a:lnTo>
                <a:lnTo>
                  <a:pt x="364683" y="546100"/>
                </a:lnTo>
                <a:lnTo>
                  <a:pt x="365744" y="584200"/>
                </a:lnTo>
                <a:lnTo>
                  <a:pt x="365128" y="609600"/>
                </a:lnTo>
                <a:lnTo>
                  <a:pt x="363741" y="622300"/>
                </a:lnTo>
                <a:lnTo>
                  <a:pt x="357182" y="673100"/>
                </a:lnTo>
                <a:lnTo>
                  <a:pt x="347544" y="723900"/>
                </a:lnTo>
                <a:lnTo>
                  <a:pt x="336620" y="774700"/>
                </a:lnTo>
                <a:lnTo>
                  <a:pt x="326203" y="825500"/>
                </a:lnTo>
                <a:lnTo>
                  <a:pt x="318158" y="863600"/>
                </a:lnTo>
                <a:lnTo>
                  <a:pt x="313366" y="914400"/>
                </a:lnTo>
                <a:lnTo>
                  <a:pt x="312712" y="965200"/>
                </a:lnTo>
                <a:lnTo>
                  <a:pt x="317083" y="1016000"/>
                </a:lnTo>
                <a:lnTo>
                  <a:pt x="319332" y="1028700"/>
                </a:lnTo>
                <a:lnTo>
                  <a:pt x="322041" y="1041400"/>
                </a:lnTo>
                <a:lnTo>
                  <a:pt x="325181" y="1054100"/>
                </a:lnTo>
                <a:lnTo>
                  <a:pt x="328726" y="1066800"/>
                </a:lnTo>
                <a:lnTo>
                  <a:pt x="296534" y="1092200"/>
                </a:lnTo>
                <a:lnTo>
                  <a:pt x="267550" y="1130300"/>
                </a:lnTo>
                <a:lnTo>
                  <a:pt x="241974" y="1155700"/>
                </a:lnTo>
                <a:lnTo>
                  <a:pt x="220007" y="1193800"/>
                </a:lnTo>
                <a:lnTo>
                  <a:pt x="186056" y="1282700"/>
                </a:lnTo>
                <a:lnTo>
                  <a:pt x="175984" y="1333500"/>
                </a:lnTo>
                <a:lnTo>
                  <a:pt x="169959" y="1371600"/>
                </a:lnTo>
                <a:lnTo>
                  <a:pt x="167565" y="1422400"/>
                </a:lnTo>
                <a:lnTo>
                  <a:pt x="168387" y="1473200"/>
                </a:lnTo>
                <a:lnTo>
                  <a:pt x="172009" y="1524000"/>
                </a:lnTo>
                <a:lnTo>
                  <a:pt x="179306" y="1574800"/>
                </a:lnTo>
                <a:lnTo>
                  <a:pt x="190286" y="1612900"/>
                </a:lnTo>
                <a:lnTo>
                  <a:pt x="204386" y="1663700"/>
                </a:lnTo>
                <a:lnTo>
                  <a:pt x="221044" y="1714500"/>
                </a:lnTo>
                <a:lnTo>
                  <a:pt x="239699" y="1765300"/>
                </a:lnTo>
                <a:lnTo>
                  <a:pt x="259788" y="1803400"/>
                </a:lnTo>
                <a:lnTo>
                  <a:pt x="280751" y="1854200"/>
                </a:lnTo>
                <a:lnTo>
                  <a:pt x="302026" y="1905000"/>
                </a:lnTo>
                <a:lnTo>
                  <a:pt x="312335" y="1917700"/>
                </a:lnTo>
                <a:lnTo>
                  <a:pt x="322758" y="1943100"/>
                </a:lnTo>
                <a:lnTo>
                  <a:pt x="333260" y="1968500"/>
                </a:lnTo>
                <a:lnTo>
                  <a:pt x="343804" y="1981200"/>
                </a:lnTo>
                <a:lnTo>
                  <a:pt x="348819" y="1993900"/>
                </a:lnTo>
                <a:lnTo>
                  <a:pt x="364424" y="1993900"/>
                </a:lnTo>
                <a:lnTo>
                  <a:pt x="361193" y="1981200"/>
                </a:lnTo>
                <a:lnTo>
                  <a:pt x="355576" y="1968500"/>
                </a:lnTo>
                <a:lnTo>
                  <a:pt x="349972" y="1968500"/>
                </a:lnTo>
                <a:lnTo>
                  <a:pt x="326919" y="1917700"/>
                </a:lnTo>
                <a:lnTo>
                  <a:pt x="305098" y="1866900"/>
                </a:lnTo>
                <a:lnTo>
                  <a:pt x="284653" y="1816100"/>
                </a:lnTo>
                <a:lnTo>
                  <a:pt x="265724" y="1765300"/>
                </a:lnTo>
                <a:lnTo>
                  <a:pt x="248453" y="1714500"/>
                </a:lnTo>
                <a:lnTo>
                  <a:pt x="232982" y="1663700"/>
                </a:lnTo>
                <a:lnTo>
                  <a:pt x="219452" y="1612900"/>
                </a:lnTo>
                <a:lnTo>
                  <a:pt x="211586" y="1562100"/>
                </a:lnTo>
                <a:lnTo>
                  <a:pt x="206977" y="1524000"/>
                </a:lnTo>
                <a:lnTo>
                  <a:pt x="205018" y="1485900"/>
                </a:lnTo>
                <a:lnTo>
                  <a:pt x="205097" y="1447800"/>
                </a:lnTo>
                <a:lnTo>
                  <a:pt x="205383" y="1435100"/>
                </a:lnTo>
                <a:lnTo>
                  <a:pt x="205835" y="1422400"/>
                </a:lnTo>
                <a:lnTo>
                  <a:pt x="206451" y="1409700"/>
                </a:lnTo>
                <a:lnTo>
                  <a:pt x="207233" y="1409700"/>
                </a:lnTo>
                <a:lnTo>
                  <a:pt x="207809" y="1397000"/>
                </a:lnTo>
                <a:lnTo>
                  <a:pt x="209557" y="1384300"/>
                </a:lnTo>
                <a:lnTo>
                  <a:pt x="210343" y="1371600"/>
                </a:lnTo>
                <a:lnTo>
                  <a:pt x="211515" y="1371600"/>
                </a:lnTo>
                <a:lnTo>
                  <a:pt x="214947" y="1346200"/>
                </a:lnTo>
                <a:lnTo>
                  <a:pt x="219049" y="1333500"/>
                </a:lnTo>
                <a:lnTo>
                  <a:pt x="223834" y="1308100"/>
                </a:lnTo>
                <a:lnTo>
                  <a:pt x="229316" y="1295400"/>
                </a:lnTo>
                <a:lnTo>
                  <a:pt x="232359" y="1282700"/>
                </a:lnTo>
                <a:lnTo>
                  <a:pt x="235589" y="1270000"/>
                </a:lnTo>
                <a:lnTo>
                  <a:pt x="238994" y="1270000"/>
                </a:lnTo>
                <a:lnTo>
                  <a:pt x="242771" y="1257300"/>
                </a:lnTo>
                <a:lnTo>
                  <a:pt x="244111" y="1257300"/>
                </a:lnTo>
                <a:lnTo>
                  <a:pt x="245807" y="1244600"/>
                </a:lnTo>
                <a:lnTo>
                  <a:pt x="251001" y="1231900"/>
                </a:lnTo>
                <a:lnTo>
                  <a:pt x="257242" y="1231900"/>
                </a:lnTo>
                <a:lnTo>
                  <a:pt x="261620" y="1219200"/>
                </a:lnTo>
                <a:lnTo>
                  <a:pt x="266179" y="1206500"/>
                </a:lnTo>
                <a:lnTo>
                  <a:pt x="270918" y="1206500"/>
                </a:lnTo>
                <a:lnTo>
                  <a:pt x="275838" y="1193800"/>
                </a:lnTo>
                <a:lnTo>
                  <a:pt x="279283" y="1193800"/>
                </a:lnTo>
                <a:lnTo>
                  <a:pt x="282864" y="1181100"/>
                </a:lnTo>
                <a:lnTo>
                  <a:pt x="288173" y="1181100"/>
                </a:lnTo>
                <a:lnTo>
                  <a:pt x="289785" y="1168400"/>
                </a:lnTo>
                <a:lnTo>
                  <a:pt x="295544" y="1168400"/>
                </a:lnTo>
                <a:lnTo>
                  <a:pt x="307087" y="1155700"/>
                </a:lnTo>
                <a:lnTo>
                  <a:pt x="320757" y="1143000"/>
                </a:lnTo>
                <a:lnTo>
                  <a:pt x="334872" y="1117600"/>
                </a:lnTo>
                <a:lnTo>
                  <a:pt x="347752" y="1104900"/>
                </a:lnTo>
                <a:lnTo>
                  <a:pt x="400860" y="1104900"/>
                </a:lnTo>
                <a:lnTo>
                  <a:pt x="397394" y="1092200"/>
                </a:lnTo>
                <a:lnTo>
                  <a:pt x="393227" y="1092200"/>
                </a:lnTo>
                <a:lnTo>
                  <a:pt x="399164" y="1079500"/>
                </a:lnTo>
                <a:lnTo>
                  <a:pt x="422263" y="1079500"/>
                </a:lnTo>
                <a:lnTo>
                  <a:pt x="427153" y="1066800"/>
                </a:lnTo>
                <a:lnTo>
                  <a:pt x="453123" y="1066800"/>
                </a:lnTo>
                <a:lnTo>
                  <a:pt x="461252" y="1054100"/>
                </a:lnTo>
                <a:lnTo>
                  <a:pt x="726651" y="1054100"/>
                </a:lnTo>
                <a:lnTo>
                  <a:pt x="706489" y="1041400"/>
                </a:lnTo>
                <a:lnTo>
                  <a:pt x="376819" y="1041400"/>
                </a:lnTo>
                <a:lnTo>
                  <a:pt x="374411" y="1028700"/>
                </a:lnTo>
                <a:lnTo>
                  <a:pt x="372160" y="1016000"/>
                </a:lnTo>
                <a:lnTo>
                  <a:pt x="371081" y="1003300"/>
                </a:lnTo>
                <a:lnTo>
                  <a:pt x="369950" y="1003300"/>
                </a:lnTo>
                <a:lnTo>
                  <a:pt x="369081" y="990600"/>
                </a:lnTo>
                <a:lnTo>
                  <a:pt x="368066" y="990600"/>
                </a:lnTo>
                <a:lnTo>
                  <a:pt x="367241" y="977900"/>
                </a:lnTo>
                <a:lnTo>
                  <a:pt x="366640" y="965200"/>
                </a:lnTo>
                <a:lnTo>
                  <a:pt x="366265" y="952500"/>
                </a:lnTo>
                <a:lnTo>
                  <a:pt x="366118" y="952500"/>
                </a:lnTo>
                <a:lnTo>
                  <a:pt x="368406" y="901700"/>
                </a:lnTo>
                <a:lnTo>
                  <a:pt x="374777" y="850900"/>
                </a:lnTo>
                <a:lnTo>
                  <a:pt x="384190" y="812800"/>
                </a:lnTo>
                <a:lnTo>
                  <a:pt x="394693" y="762000"/>
                </a:lnTo>
                <a:lnTo>
                  <a:pt x="404842" y="711200"/>
                </a:lnTo>
                <a:lnTo>
                  <a:pt x="413195" y="660400"/>
                </a:lnTo>
                <a:lnTo>
                  <a:pt x="417883" y="622300"/>
                </a:lnTo>
                <a:lnTo>
                  <a:pt x="419568" y="584200"/>
                </a:lnTo>
                <a:lnTo>
                  <a:pt x="418153" y="533400"/>
                </a:lnTo>
                <a:lnTo>
                  <a:pt x="413541" y="495300"/>
                </a:lnTo>
                <a:lnTo>
                  <a:pt x="406382" y="457200"/>
                </a:lnTo>
                <a:lnTo>
                  <a:pt x="396487" y="419100"/>
                </a:lnTo>
                <a:lnTo>
                  <a:pt x="384078" y="381000"/>
                </a:lnTo>
                <a:lnTo>
                  <a:pt x="369374" y="342900"/>
                </a:lnTo>
                <a:lnTo>
                  <a:pt x="346032" y="304800"/>
                </a:lnTo>
                <a:lnTo>
                  <a:pt x="318536" y="254000"/>
                </a:lnTo>
                <a:lnTo>
                  <a:pt x="287147" y="215900"/>
                </a:lnTo>
                <a:lnTo>
                  <a:pt x="252128" y="177800"/>
                </a:lnTo>
                <a:lnTo>
                  <a:pt x="213741" y="139700"/>
                </a:lnTo>
                <a:lnTo>
                  <a:pt x="199911" y="127000"/>
                </a:lnTo>
                <a:close/>
              </a:path>
              <a:path w="820420" h="1993900">
                <a:moveTo>
                  <a:pt x="400860" y="1104900"/>
                </a:moveTo>
                <a:lnTo>
                  <a:pt x="347752" y="1104900"/>
                </a:lnTo>
                <a:lnTo>
                  <a:pt x="372045" y="1155700"/>
                </a:lnTo>
                <a:lnTo>
                  <a:pt x="401860" y="1206500"/>
                </a:lnTo>
                <a:lnTo>
                  <a:pt x="436733" y="1257300"/>
                </a:lnTo>
                <a:lnTo>
                  <a:pt x="476198" y="1295400"/>
                </a:lnTo>
                <a:lnTo>
                  <a:pt x="510208" y="1320800"/>
                </a:lnTo>
                <a:lnTo>
                  <a:pt x="546792" y="1346200"/>
                </a:lnTo>
                <a:lnTo>
                  <a:pt x="585675" y="1358900"/>
                </a:lnTo>
                <a:lnTo>
                  <a:pt x="626581" y="1371600"/>
                </a:lnTo>
                <a:lnTo>
                  <a:pt x="670140" y="1384300"/>
                </a:lnTo>
                <a:lnTo>
                  <a:pt x="713740" y="1371600"/>
                </a:lnTo>
                <a:lnTo>
                  <a:pt x="753984" y="1358900"/>
                </a:lnTo>
                <a:lnTo>
                  <a:pt x="787477" y="1333500"/>
                </a:lnTo>
                <a:lnTo>
                  <a:pt x="794384" y="1320800"/>
                </a:lnTo>
                <a:lnTo>
                  <a:pt x="620216" y="1320800"/>
                </a:lnTo>
                <a:lnTo>
                  <a:pt x="610948" y="1308100"/>
                </a:lnTo>
                <a:lnTo>
                  <a:pt x="595116" y="1308100"/>
                </a:lnTo>
                <a:lnTo>
                  <a:pt x="577536" y="1295400"/>
                </a:lnTo>
                <a:lnTo>
                  <a:pt x="560439" y="1282700"/>
                </a:lnTo>
                <a:lnTo>
                  <a:pt x="543857" y="1282700"/>
                </a:lnTo>
                <a:lnTo>
                  <a:pt x="527820" y="1270000"/>
                </a:lnTo>
                <a:lnTo>
                  <a:pt x="524364" y="1257300"/>
                </a:lnTo>
                <a:lnTo>
                  <a:pt x="511747" y="1257300"/>
                </a:lnTo>
                <a:lnTo>
                  <a:pt x="506805" y="1244600"/>
                </a:lnTo>
                <a:lnTo>
                  <a:pt x="501957" y="1244600"/>
                </a:lnTo>
                <a:lnTo>
                  <a:pt x="494761" y="1231900"/>
                </a:lnTo>
                <a:lnTo>
                  <a:pt x="487720" y="1231900"/>
                </a:lnTo>
                <a:lnTo>
                  <a:pt x="480834" y="1219200"/>
                </a:lnTo>
                <a:lnTo>
                  <a:pt x="474104" y="1219200"/>
                </a:lnTo>
                <a:lnTo>
                  <a:pt x="469989" y="1206500"/>
                </a:lnTo>
                <a:lnTo>
                  <a:pt x="459927" y="1206500"/>
                </a:lnTo>
                <a:lnTo>
                  <a:pt x="457843" y="1193800"/>
                </a:lnTo>
                <a:lnTo>
                  <a:pt x="452042" y="1193800"/>
                </a:lnTo>
                <a:lnTo>
                  <a:pt x="445719" y="1181100"/>
                </a:lnTo>
                <a:lnTo>
                  <a:pt x="440239" y="1181100"/>
                </a:lnTo>
                <a:lnTo>
                  <a:pt x="434927" y="1168400"/>
                </a:lnTo>
                <a:lnTo>
                  <a:pt x="429781" y="1155700"/>
                </a:lnTo>
                <a:lnTo>
                  <a:pt x="424620" y="1155700"/>
                </a:lnTo>
                <a:lnTo>
                  <a:pt x="419645" y="1143000"/>
                </a:lnTo>
                <a:lnTo>
                  <a:pt x="414859" y="1130300"/>
                </a:lnTo>
                <a:lnTo>
                  <a:pt x="410263" y="1130300"/>
                </a:lnTo>
                <a:lnTo>
                  <a:pt x="407478" y="1117600"/>
                </a:lnTo>
                <a:lnTo>
                  <a:pt x="404797" y="1117600"/>
                </a:lnTo>
                <a:lnTo>
                  <a:pt x="400860" y="1104900"/>
                </a:lnTo>
                <a:close/>
              </a:path>
              <a:path w="820420" h="1993900">
                <a:moveTo>
                  <a:pt x="726651" y="1054100"/>
                </a:moveTo>
                <a:lnTo>
                  <a:pt x="615809" y="1054100"/>
                </a:lnTo>
                <a:lnTo>
                  <a:pt x="623712" y="1066800"/>
                </a:lnTo>
                <a:lnTo>
                  <a:pt x="648811" y="1066800"/>
                </a:lnTo>
                <a:lnTo>
                  <a:pt x="656103" y="1079500"/>
                </a:lnTo>
                <a:lnTo>
                  <a:pt x="670425" y="1079500"/>
                </a:lnTo>
                <a:lnTo>
                  <a:pt x="677417" y="1092200"/>
                </a:lnTo>
                <a:lnTo>
                  <a:pt x="692150" y="1092200"/>
                </a:lnTo>
                <a:lnTo>
                  <a:pt x="696474" y="1104900"/>
                </a:lnTo>
                <a:lnTo>
                  <a:pt x="706139" y="1104900"/>
                </a:lnTo>
                <a:lnTo>
                  <a:pt x="712084" y="1117600"/>
                </a:lnTo>
                <a:lnTo>
                  <a:pt x="717829" y="1117600"/>
                </a:lnTo>
                <a:lnTo>
                  <a:pt x="723364" y="1130300"/>
                </a:lnTo>
                <a:lnTo>
                  <a:pt x="731311" y="1130300"/>
                </a:lnTo>
                <a:lnTo>
                  <a:pt x="734128" y="1143000"/>
                </a:lnTo>
                <a:lnTo>
                  <a:pt x="738190" y="1143000"/>
                </a:lnTo>
                <a:lnTo>
                  <a:pt x="742892" y="1155700"/>
                </a:lnTo>
                <a:lnTo>
                  <a:pt x="745688" y="1155700"/>
                </a:lnTo>
                <a:lnTo>
                  <a:pt x="749646" y="1168400"/>
                </a:lnTo>
                <a:lnTo>
                  <a:pt x="754242" y="1168400"/>
                </a:lnTo>
                <a:lnTo>
                  <a:pt x="757668" y="1181100"/>
                </a:lnTo>
                <a:lnTo>
                  <a:pt x="760353" y="1193800"/>
                </a:lnTo>
                <a:lnTo>
                  <a:pt x="762640" y="1193800"/>
                </a:lnTo>
                <a:lnTo>
                  <a:pt x="764493" y="1206500"/>
                </a:lnTo>
                <a:lnTo>
                  <a:pt x="765153" y="1206500"/>
                </a:lnTo>
                <a:lnTo>
                  <a:pt x="765362" y="1219200"/>
                </a:lnTo>
                <a:lnTo>
                  <a:pt x="765844" y="1219200"/>
                </a:lnTo>
                <a:lnTo>
                  <a:pt x="766346" y="1230690"/>
                </a:lnTo>
                <a:lnTo>
                  <a:pt x="766231" y="1244600"/>
                </a:lnTo>
                <a:lnTo>
                  <a:pt x="765457" y="1244600"/>
                </a:lnTo>
                <a:lnTo>
                  <a:pt x="764221" y="1257300"/>
                </a:lnTo>
                <a:lnTo>
                  <a:pt x="763090" y="1257300"/>
                </a:lnTo>
                <a:lnTo>
                  <a:pt x="760588" y="1270000"/>
                </a:lnTo>
                <a:lnTo>
                  <a:pt x="758598" y="1270000"/>
                </a:lnTo>
                <a:lnTo>
                  <a:pt x="757918" y="1282700"/>
                </a:lnTo>
                <a:lnTo>
                  <a:pt x="751792" y="1282700"/>
                </a:lnTo>
                <a:lnTo>
                  <a:pt x="747855" y="1295400"/>
                </a:lnTo>
                <a:lnTo>
                  <a:pt x="742902" y="1295400"/>
                </a:lnTo>
                <a:lnTo>
                  <a:pt x="739007" y="1308100"/>
                </a:lnTo>
                <a:lnTo>
                  <a:pt x="724390" y="1308100"/>
                </a:lnTo>
                <a:lnTo>
                  <a:pt x="720306" y="1320800"/>
                </a:lnTo>
                <a:lnTo>
                  <a:pt x="794384" y="1320800"/>
                </a:lnTo>
                <a:lnTo>
                  <a:pt x="808200" y="1295400"/>
                </a:lnTo>
                <a:lnTo>
                  <a:pt x="818773" y="1257300"/>
                </a:lnTo>
                <a:lnTo>
                  <a:pt x="820117" y="1219200"/>
                </a:lnTo>
                <a:lnTo>
                  <a:pt x="813151" y="1181100"/>
                </a:lnTo>
                <a:lnTo>
                  <a:pt x="799555" y="1143000"/>
                </a:lnTo>
                <a:lnTo>
                  <a:pt x="780005" y="1104900"/>
                </a:lnTo>
                <a:lnTo>
                  <a:pt x="755403" y="1079500"/>
                </a:lnTo>
                <a:lnTo>
                  <a:pt x="726651" y="1054100"/>
                </a:lnTo>
                <a:close/>
              </a:path>
              <a:path w="820420" h="1993900">
                <a:moveTo>
                  <a:pt x="548276" y="990600"/>
                </a:moveTo>
                <a:lnTo>
                  <a:pt x="500503" y="1003300"/>
                </a:lnTo>
                <a:lnTo>
                  <a:pt x="453822" y="1003300"/>
                </a:lnTo>
                <a:lnTo>
                  <a:pt x="433698" y="1016000"/>
                </a:lnTo>
                <a:lnTo>
                  <a:pt x="414143" y="1016000"/>
                </a:lnTo>
                <a:lnTo>
                  <a:pt x="395177" y="1028700"/>
                </a:lnTo>
                <a:lnTo>
                  <a:pt x="376819" y="1041400"/>
                </a:lnTo>
                <a:lnTo>
                  <a:pt x="706489" y="1041400"/>
                </a:lnTo>
                <a:lnTo>
                  <a:pt x="686327" y="1028700"/>
                </a:lnTo>
                <a:lnTo>
                  <a:pt x="642369" y="1016000"/>
                </a:lnTo>
                <a:lnTo>
                  <a:pt x="548276" y="990600"/>
                </a:lnTo>
                <a:close/>
              </a:path>
              <a:path w="820420" h="1993900">
                <a:moveTo>
                  <a:pt x="51622" y="0"/>
                </a:moveTo>
                <a:lnTo>
                  <a:pt x="7537" y="0"/>
                </a:lnTo>
                <a:lnTo>
                  <a:pt x="0" y="12700"/>
                </a:lnTo>
                <a:lnTo>
                  <a:pt x="527" y="25400"/>
                </a:lnTo>
                <a:lnTo>
                  <a:pt x="101121" y="279400"/>
                </a:lnTo>
                <a:lnTo>
                  <a:pt x="104304" y="279400"/>
                </a:lnTo>
                <a:lnTo>
                  <a:pt x="116701" y="292100"/>
                </a:lnTo>
                <a:lnTo>
                  <a:pt x="140950" y="292100"/>
                </a:lnTo>
                <a:lnTo>
                  <a:pt x="148204" y="279400"/>
                </a:lnTo>
                <a:lnTo>
                  <a:pt x="152013" y="266700"/>
                </a:lnTo>
                <a:lnTo>
                  <a:pt x="150805" y="254000"/>
                </a:lnTo>
                <a:lnTo>
                  <a:pt x="95843" y="127000"/>
                </a:lnTo>
                <a:lnTo>
                  <a:pt x="199911" y="127000"/>
                </a:lnTo>
                <a:lnTo>
                  <a:pt x="172249" y="101600"/>
                </a:lnTo>
                <a:lnTo>
                  <a:pt x="164442" y="101600"/>
                </a:lnTo>
                <a:lnTo>
                  <a:pt x="156538" y="88900"/>
                </a:lnTo>
                <a:lnTo>
                  <a:pt x="384264" y="88900"/>
                </a:lnTo>
                <a:lnTo>
                  <a:pt x="381868" y="76200"/>
                </a:lnTo>
                <a:lnTo>
                  <a:pt x="75551" y="76200"/>
                </a:lnTo>
                <a:lnTo>
                  <a:pt x="73572" y="63500"/>
                </a:lnTo>
                <a:lnTo>
                  <a:pt x="291974" y="63500"/>
                </a:lnTo>
                <a:lnTo>
                  <a:pt x="286654" y="50800"/>
                </a:lnTo>
                <a:lnTo>
                  <a:pt x="232405" y="50800"/>
                </a:lnTo>
                <a:lnTo>
                  <a:pt x="200293" y="38100"/>
                </a:lnTo>
                <a:lnTo>
                  <a:pt x="168369" y="38100"/>
                </a:lnTo>
                <a:lnTo>
                  <a:pt x="105173" y="12700"/>
                </a:lnTo>
                <a:lnTo>
                  <a:pt x="69378" y="12700"/>
                </a:lnTo>
                <a:lnTo>
                  <a:pt x="51622" y="0"/>
                </a:lnTo>
                <a:close/>
              </a:path>
              <a:path w="820420" h="1993900">
                <a:moveTo>
                  <a:pt x="384264" y="88900"/>
                </a:moveTo>
                <a:lnTo>
                  <a:pt x="175605" y="88900"/>
                </a:lnTo>
                <a:lnTo>
                  <a:pt x="210994" y="101600"/>
                </a:lnTo>
                <a:lnTo>
                  <a:pt x="246600" y="101600"/>
                </a:lnTo>
                <a:lnTo>
                  <a:pt x="282403" y="114300"/>
                </a:lnTo>
                <a:lnTo>
                  <a:pt x="376250" y="114300"/>
                </a:lnTo>
                <a:lnTo>
                  <a:pt x="382287" y="101600"/>
                </a:lnTo>
                <a:lnTo>
                  <a:pt x="384264" y="88900"/>
                </a:lnTo>
                <a:close/>
              </a:path>
              <a:path w="820420" h="1993900">
                <a:moveTo>
                  <a:pt x="367663" y="63500"/>
                </a:moveTo>
                <a:lnTo>
                  <a:pt x="76745" y="63500"/>
                </a:lnTo>
                <a:lnTo>
                  <a:pt x="75551" y="76200"/>
                </a:lnTo>
                <a:lnTo>
                  <a:pt x="376128" y="76200"/>
                </a:lnTo>
                <a:lnTo>
                  <a:pt x="367663" y="63500"/>
                </a:lnTo>
                <a:close/>
              </a:path>
            </a:pathLst>
          </a:custGeom>
          <a:solidFill>
            <a:srgbClr val="67A5BE"/>
          </a:solidFill>
        </p:spPr>
        <p:txBody>
          <a:bodyPr wrap="square" lIns="0" tIns="0" rIns="0" bIns="0" rtlCol="0"/>
          <a:lstStyle/>
          <a:p>
            <a:pPr defTabSz="831780"/>
            <a:endParaRPr sz="1636" kern="0">
              <a:solidFill>
                <a:sysClr val="windowText" lastClr="000000"/>
              </a:solidFill>
            </a:endParaRPr>
          </a:p>
        </p:txBody>
      </p:sp>
      <p:grpSp>
        <p:nvGrpSpPr>
          <p:cNvPr id="12" name="object 12"/>
          <p:cNvGrpSpPr/>
          <p:nvPr/>
        </p:nvGrpSpPr>
        <p:grpSpPr>
          <a:xfrm>
            <a:off x="7744582" y="2913011"/>
            <a:ext cx="2613626" cy="2613626"/>
            <a:chOff x="8513552" y="3202513"/>
            <a:chExt cx="2873375" cy="2873375"/>
          </a:xfrm>
        </p:grpSpPr>
        <p:sp>
          <p:nvSpPr>
            <p:cNvPr id="13" name="object 13"/>
            <p:cNvSpPr/>
            <p:nvPr/>
          </p:nvSpPr>
          <p:spPr>
            <a:xfrm>
              <a:off x="8513552" y="3202513"/>
              <a:ext cx="2873375" cy="2873375"/>
            </a:xfrm>
            <a:custGeom>
              <a:avLst/>
              <a:gdLst/>
              <a:ahLst/>
              <a:cxnLst/>
              <a:rect l="l" t="t" r="r" b="b"/>
              <a:pathLst>
                <a:path w="2873375" h="2873375">
                  <a:moveTo>
                    <a:pt x="1436385" y="0"/>
                  </a:moveTo>
                  <a:lnTo>
                    <a:pt x="1388008" y="799"/>
                  </a:lnTo>
                  <a:lnTo>
                    <a:pt x="1340031" y="3180"/>
                  </a:lnTo>
                  <a:lnTo>
                    <a:pt x="1292480" y="7118"/>
                  </a:lnTo>
                  <a:lnTo>
                    <a:pt x="1245380" y="12588"/>
                  </a:lnTo>
                  <a:lnTo>
                    <a:pt x="1198755" y="19564"/>
                  </a:lnTo>
                  <a:lnTo>
                    <a:pt x="1152632" y="28022"/>
                  </a:lnTo>
                  <a:lnTo>
                    <a:pt x="1107035" y="37935"/>
                  </a:lnTo>
                  <a:lnTo>
                    <a:pt x="1061989" y="49280"/>
                  </a:lnTo>
                  <a:lnTo>
                    <a:pt x="1017519" y="62031"/>
                  </a:lnTo>
                  <a:lnTo>
                    <a:pt x="973651" y="76163"/>
                  </a:lnTo>
                  <a:lnTo>
                    <a:pt x="930410" y="91650"/>
                  </a:lnTo>
                  <a:lnTo>
                    <a:pt x="887821" y="108468"/>
                  </a:lnTo>
                  <a:lnTo>
                    <a:pt x="845909" y="126592"/>
                  </a:lnTo>
                  <a:lnTo>
                    <a:pt x="804698" y="145995"/>
                  </a:lnTo>
                  <a:lnTo>
                    <a:pt x="764216" y="166654"/>
                  </a:lnTo>
                  <a:lnTo>
                    <a:pt x="724485" y="188543"/>
                  </a:lnTo>
                  <a:lnTo>
                    <a:pt x="685532" y="211636"/>
                  </a:lnTo>
                  <a:lnTo>
                    <a:pt x="647382" y="235910"/>
                  </a:lnTo>
                  <a:lnTo>
                    <a:pt x="610059" y="261338"/>
                  </a:lnTo>
                  <a:lnTo>
                    <a:pt x="573590" y="287895"/>
                  </a:lnTo>
                  <a:lnTo>
                    <a:pt x="537999" y="315557"/>
                  </a:lnTo>
                  <a:lnTo>
                    <a:pt x="503310" y="344298"/>
                  </a:lnTo>
                  <a:lnTo>
                    <a:pt x="469551" y="374093"/>
                  </a:lnTo>
                  <a:lnTo>
                    <a:pt x="436744" y="404917"/>
                  </a:lnTo>
                  <a:lnTo>
                    <a:pt x="404917" y="436744"/>
                  </a:lnTo>
                  <a:lnTo>
                    <a:pt x="374093" y="469551"/>
                  </a:lnTo>
                  <a:lnTo>
                    <a:pt x="344298" y="503310"/>
                  </a:lnTo>
                  <a:lnTo>
                    <a:pt x="315557" y="537999"/>
                  </a:lnTo>
                  <a:lnTo>
                    <a:pt x="287895" y="573590"/>
                  </a:lnTo>
                  <a:lnTo>
                    <a:pt x="261338" y="610059"/>
                  </a:lnTo>
                  <a:lnTo>
                    <a:pt x="235910" y="647382"/>
                  </a:lnTo>
                  <a:lnTo>
                    <a:pt x="211636" y="685532"/>
                  </a:lnTo>
                  <a:lnTo>
                    <a:pt x="188543" y="724485"/>
                  </a:lnTo>
                  <a:lnTo>
                    <a:pt x="166654" y="764216"/>
                  </a:lnTo>
                  <a:lnTo>
                    <a:pt x="145995" y="804698"/>
                  </a:lnTo>
                  <a:lnTo>
                    <a:pt x="126592" y="845909"/>
                  </a:lnTo>
                  <a:lnTo>
                    <a:pt x="108468" y="887821"/>
                  </a:lnTo>
                  <a:lnTo>
                    <a:pt x="91650" y="930410"/>
                  </a:lnTo>
                  <a:lnTo>
                    <a:pt x="76163" y="973651"/>
                  </a:lnTo>
                  <a:lnTo>
                    <a:pt x="62031" y="1017519"/>
                  </a:lnTo>
                  <a:lnTo>
                    <a:pt x="49280" y="1061989"/>
                  </a:lnTo>
                  <a:lnTo>
                    <a:pt x="37935" y="1107035"/>
                  </a:lnTo>
                  <a:lnTo>
                    <a:pt x="28022" y="1152632"/>
                  </a:lnTo>
                  <a:lnTo>
                    <a:pt x="19564" y="1198755"/>
                  </a:lnTo>
                  <a:lnTo>
                    <a:pt x="12588" y="1245380"/>
                  </a:lnTo>
                  <a:lnTo>
                    <a:pt x="7118" y="1292480"/>
                  </a:lnTo>
                  <a:lnTo>
                    <a:pt x="3180" y="1340031"/>
                  </a:lnTo>
                  <a:lnTo>
                    <a:pt x="799" y="1388008"/>
                  </a:lnTo>
                  <a:lnTo>
                    <a:pt x="0" y="1436385"/>
                  </a:lnTo>
                  <a:lnTo>
                    <a:pt x="799" y="1484762"/>
                  </a:lnTo>
                  <a:lnTo>
                    <a:pt x="3180" y="1532739"/>
                  </a:lnTo>
                  <a:lnTo>
                    <a:pt x="7118" y="1580290"/>
                  </a:lnTo>
                  <a:lnTo>
                    <a:pt x="12588" y="1627390"/>
                  </a:lnTo>
                  <a:lnTo>
                    <a:pt x="19564" y="1674015"/>
                  </a:lnTo>
                  <a:lnTo>
                    <a:pt x="28022" y="1720138"/>
                  </a:lnTo>
                  <a:lnTo>
                    <a:pt x="37935" y="1765736"/>
                  </a:lnTo>
                  <a:lnTo>
                    <a:pt x="49280" y="1810781"/>
                  </a:lnTo>
                  <a:lnTo>
                    <a:pt x="62031" y="1855251"/>
                  </a:lnTo>
                  <a:lnTo>
                    <a:pt x="76163" y="1899119"/>
                  </a:lnTo>
                  <a:lnTo>
                    <a:pt x="91650" y="1942360"/>
                  </a:lnTo>
                  <a:lnTo>
                    <a:pt x="108468" y="1984949"/>
                  </a:lnTo>
                  <a:lnTo>
                    <a:pt x="126592" y="2026862"/>
                  </a:lnTo>
                  <a:lnTo>
                    <a:pt x="145995" y="2068072"/>
                  </a:lnTo>
                  <a:lnTo>
                    <a:pt x="166654" y="2108555"/>
                  </a:lnTo>
                  <a:lnTo>
                    <a:pt x="188543" y="2148285"/>
                  </a:lnTo>
                  <a:lnTo>
                    <a:pt x="211636" y="2187238"/>
                  </a:lnTo>
                  <a:lnTo>
                    <a:pt x="235910" y="2225388"/>
                  </a:lnTo>
                  <a:lnTo>
                    <a:pt x="261338" y="2262711"/>
                  </a:lnTo>
                  <a:lnTo>
                    <a:pt x="287895" y="2299180"/>
                  </a:lnTo>
                  <a:lnTo>
                    <a:pt x="315557" y="2334772"/>
                  </a:lnTo>
                  <a:lnTo>
                    <a:pt x="344298" y="2369460"/>
                  </a:lnTo>
                  <a:lnTo>
                    <a:pt x="374093" y="2403220"/>
                  </a:lnTo>
                  <a:lnTo>
                    <a:pt x="404917" y="2436026"/>
                  </a:lnTo>
                  <a:lnTo>
                    <a:pt x="436744" y="2467854"/>
                  </a:lnTo>
                  <a:lnTo>
                    <a:pt x="469551" y="2498677"/>
                  </a:lnTo>
                  <a:lnTo>
                    <a:pt x="503310" y="2528472"/>
                  </a:lnTo>
                  <a:lnTo>
                    <a:pt x="537999" y="2557213"/>
                  </a:lnTo>
                  <a:lnTo>
                    <a:pt x="573590" y="2584875"/>
                  </a:lnTo>
                  <a:lnTo>
                    <a:pt x="610059" y="2611432"/>
                  </a:lnTo>
                  <a:lnTo>
                    <a:pt x="647382" y="2636860"/>
                  </a:lnTo>
                  <a:lnTo>
                    <a:pt x="685532" y="2661134"/>
                  </a:lnTo>
                  <a:lnTo>
                    <a:pt x="724485" y="2684227"/>
                  </a:lnTo>
                  <a:lnTo>
                    <a:pt x="764216" y="2706116"/>
                  </a:lnTo>
                  <a:lnTo>
                    <a:pt x="804698" y="2726775"/>
                  </a:lnTo>
                  <a:lnTo>
                    <a:pt x="845909" y="2746179"/>
                  </a:lnTo>
                  <a:lnTo>
                    <a:pt x="887821" y="2764302"/>
                  </a:lnTo>
                  <a:lnTo>
                    <a:pt x="930410" y="2781120"/>
                  </a:lnTo>
                  <a:lnTo>
                    <a:pt x="973651" y="2796607"/>
                  </a:lnTo>
                  <a:lnTo>
                    <a:pt x="1017519" y="2810739"/>
                  </a:lnTo>
                  <a:lnTo>
                    <a:pt x="1061989" y="2823490"/>
                  </a:lnTo>
                  <a:lnTo>
                    <a:pt x="1107035" y="2834835"/>
                  </a:lnTo>
                  <a:lnTo>
                    <a:pt x="1152632" y="2844749"/>
                  </a:lnTo>
                  <a:lnTo>
                    <a:pt x="1198755" y="2853206"/>
                  </a:lnTo>
                  <a:lnTo>
                    <a:pt x="1245380" y="2860182"/>
                  </a:lnTo>
                  <a:lnTo>
                    <a:pt x="1292480" y="2865652"/>
                  </a:lnTo>
                  <a:lnTo>
                    <a:pt x="1340031" y="2869590"/>
                  </a:lnTo>
                  <a:lnTo>
                    <a:pt x="1388008" y="2871971"/>
                  </a:lnTo>
                  <a:lnTo>
                    <a:pt x="1436385" y="2872771"/>
                  </a:lnTo>
                  <a:lnTo>
                    <a:pt x="1484762" y="2871971"/>
                  </a:lnTo>
                  <a:lnTo>
                    <a:pt x="1532739" y="2869590"/>
                  </a:lnTo>
                  <a:lnTo>
                    <a:pt x="1580290" y="2865652"/>
                  </a:lnTo>
                  <a:lnTo>
                    <a:pt x="1627390" y="2860182"/>
                  </a:lnTo>
                  <a:lnTo>
                    <a:pt x="1674015" y="2853206"/>
                  </a:lnTo>
                  <a:lnTo>
                    <a:pt x="1720138" y="2844749"/>
                  </a:lnTo>
                  <a:lnTo>
                    <a:pt x="1765736" y="2834835"/>
                  </a:lnTo>
                  <a:lnTo>
                    <a:pt x="1810781" y="2823490"/>
                  </a:lnTo>
                  <a:lnTo>
                    <a:pt x="1855251" y="2810739"/>
                  </a:lnTo>
                  <a:lnTo>
                    <a:pt x="1899119" y="2796607"/>
                  </a:lnTo>
                  <a:lnTo>
                    <a:pt x="1942360" y="2781120"/>
                  </a:lnTo>
                  <a:lnTo>
                    <a:pt x="1984949" y="2764302"/>
                  </a:lnTo>
                  <a:lnTo>
                    <a:pt x="2026862" y="2746179"/>
                  </a:lnTo>
                  <a:lnTo>
                    <a:pt x="2068072" y="2726775"/>
                  </a:lnTo>
                  <a:lnTo>
                    <a:pt x="2108555" y="2706116"/>
                  </a:lnTo>
                  <a:lnTo>
                    <a:pt x="2148285" y="2684227"/>
                  </a:lnTo>
                  <a:lnTo>
                    <a:pt x="2187238" y="2661134"/>
                  </a:lnTo>
                  <a:lnTo>
                    <a:pt x="2225388" y="2636860"/>
                  </a:lnTo>
                  <a:lnTo>
                    <a:pt x="2262711" y="2611432"/>
                  </a:lnTo>
                  <a:lnTo>
                    <a:pt x="2299180" y="2584875"/>
                  </a:lnTo>
                  <a:lnTo>
                    <a:pt x="2334772" y="2557213"/>
                  </a:lnTo>
                  <a:lnTo>
                    <a:pt x="2369460" y="2528472"/>
                  </a:lnTo>
                  <a:lnTo>
                    <a:pt x="2403220" y="2498677"/>
                  </a:lnTo>
                  <a:lnTo>
                    <a:pt x="2436026" y="2467854"/>
                  </a:lnTo>
                  <a:lnTo>
                    <a:pt x="2467854" y="2436026"/>
                  </a:lnTo>
                  <a:lnTo>
                    <a:pt x="2498677" y="2403220"/>
                  </a:lnTo>
                  <a:lnTo>
                    <a:pt x="2528472" y="2369460"/>
                  </a:lnTo>
                  <a:lnTo>
                    <a:pt x="2557213" y="2334772"/>
                  </a:lnTo>
                  <a:lnTo>
                    <a:pt x="2584875" y="2299180"/>
                  </a:lnTo>
                  <a:lnTo>
                    <a:pt x="2611432" y="2262711"/>
                  </a:lnTo>
                  <a:lnTo>
                    <a:pt x="2636860" y="2225388"/>
                  </a:lnTo>
                  <a:lnTo>
                    <a:pt x="2661134" y="2187238"/>
                  </a:lnTo>
                  <a:lnTo>
                    <a:pt x="2684227" y="2148285"/>
                  </a:lnTo>
                  <a:lnTo>
                    <a:pt x="2706116" y="2108555"/>
                  </a:lnTo>
                  <a:lnTo>
                    <a:pt x="2726775" y="2068072"/>
                  </a:lnTo>
                  <a:lnTo>
                    <a:pt x="2746179" y="2026862"/>
                  </a:lnTo>
                  <a:lnTo>
                    <a:pt x="2764302" y="1984949"/>
                  </a:lnTo>
                  <a:lnTo>
                    <a:pt x="2781120" y="1942360"/>
                  </a:lnTo>
                  <a:lnTo>
                    <a:pt x="2796607" y="1899119"/>
                  </a:lnTo>
                  <a:lnTo>
                    <a:pt x="2810739" y="1855251"/>
                  </a:lnTo>
                  <a:lnTo>
                    <a:pt x="2823490" y="1810781"/>
                  </a:lnTo>
                  <a:lnTo>
                    <a:pt x="2834835" y="1765736"/>
                  </a:lnTo>
                  <a:lnTo>
                    <a:pt x="2844749" y="1720138"/>
                  </a:lnTo>
                  <a:lnTo>
                    <a:pt x="2853206" y="1674015"/>
                  </a:lnTo>
                  <a:lnTo>
                    <a:pt x="2860182" y="1627390"/>
                  </a:lnTo>
                  <a:lnTo>
                    <a:pt x="2865652" y="1580290"/>
                  </a:lnTo>
                  <a:lnTo>
                    <a:pt x="2869590" y="1532739"/>
                  </a:lnTo>
                  <a:lnTo>
                    <a:pt x="2871971" y="1484762"/>
                  </a:lnTo>
                  <a:lnTo>
                    <a:pt x="2872771" y="1436385"/>
                  </a:lnTo>
                  <a:lnTo>
                    <a:pt x="2871971" y="1388008"/>
                  </a:lnTo>
                  <a:lnTo>
                    <a:pt x="2869590" y="1340031"/>
                  </a:lnTo>
                  <a:lnTo>
                    <a:pt x="2865652" y="1292480"/>
                  </a:lnTo>
                  <a:lnTo>
                    <a:pt x="2860182" y="1245380"/>
                  </a:lnTo>
                  <a:lnTo>
                    <a:pt x="2853206" y="1198755"/>
                  </a:lnTo>
                  <a:lnTo>
                    <a:pt x="2844749" y="1152632"/>
                  </a:lnTo>
                  <a:lnTo>
                    <a:pt x="2834835" y="1107035"/>
                  </a:lnTo>
                  <a:lnTo>
                    <a:pt x="2823490" y="1061989"/>
                  </a:lnTo>
                  <a:lnTo>
                    <a:pt x="2810739" y="1017519"/>
                  </a:lnTo>
                  <a:lnTo>
                    <a:pt x="2796607" y="973651"/>
                  </a:lnTo>
                  <a:lnTo>
                    <a:pt x="2781120" y="930410"/>
                  </a:lnTo>
                  <a:lnTo>
                    <a:pt x="2764302" y="887821"/>
                  </a:lnTo>
                  <a:lnTo>
                    <a:pt x="2746179" y="845909"/>
                  </a:lnTo>
                  <a:lnTo>
                    <a:pt x="2726775" y="804698"/>
                  </a:lnTo>
                  <a:lnTo>
                    <a:pt x="2706116" y="764216"/>
                  </a:lnTo>
                  <a:lnTo>
                    <a:pt x="2684227" y="724485"/>
                  </a:lnTo>
                  <a:lnTo>
                    <a:pt x="2661134" y="685532"/>
                  </a:lnTo>
                  <a:lnTo>
                    <a:pt x="2636860" y="647382"/>
                  </a:lnTo>
                  <a:lnTo>
                    <a:pt x="2611432" y="610059"/>
                  </a:lnTo>
                  <a:lnTo>
                    <a:pt x="2584875" y="573590"/>
                  </a:lnTo>
                  <a:lnTo>
                    <a:pt x="2557213" y="537999"/>
                  </a:lnTo>
                  <a:lnTo>
                    <a:pt x="2528472" y="503310"/>
                  </a:lnTo>
                  <a:lnTo>
                    <a:pt x="2498677" y="469551"/>
                  </a:lnTo>
                  <a:lnTo>
                    <a:pt x="2467854" y="436744"/>
                  </a:lnTo>
                  <a:lnTo>
                    <a:pt x="2436026" y="404917"/>
                  </a:lnTo>
                  <a:lnTo>
                    <a:pt x="2403220" y="374093"/>
                  </a:lnTo>
                  <a:lnTo>
                    <a:pt x="2369460" y="344298"/>
                  </a:lnTo>
                  <a:lnTo>
                    <a:pt x="2334772" y="315557"/>
                  </a:lnTo>
                  <a:lnTo>
                    <a:pt x="2299180" y="287895"/>
                  </a:lnTo>
                  <a:lnTo>
                    <a:pt x="2262711" y="261338"/>
                  </a:lnTo>
                  <a:lnTo>
                    <a:pt x="2225388" y="235910"/>
                  </a:lnTo>
                  <a:lnTo>
                    <a:pt x="2187238" y="211636"/>
                  </a:lnTo>
                  <a:lnTo>
                    <a:pt x="2148285" y="188543"/>
                  </a:lnTo>
                  <a:lnTo>
                    <a:pt x="2108555" y="166654"/>
                  </a:lnTo>
                  <a:lnTo>
                    <a:pt x="2068072" y="145995"/>
                  </a:lnTo>
                  <a:lnTo>
                    <a:pt x="2026862" y="126592"/>
                  </a:lnTo>
                  <a:lnTo>
                    <a:pt x="1984949" y="108468"/>
                  </a:lnTo>
                  <a:lnTo>
                    <a:pt x="1942360" y="91650"/>
                  </a:lnTo>
                  <a:lnTo>
                    <a:pt x="1899119" y="76163"/>
                  </a:lnTo>
                  <a:lnTo>
                    <a:pt x="1855251" y="62031"/>
                  </a:lnTo>
                  <a:lnTo>
                    <a:pt x="1810781" y="49280"/>
                  </a:lnTo>
                  <a:lnTo>
                    <a:pt x="1765736" y="37935"/>
                  </a:lnTo>
                  <a:lnTo>
                    <a:pt x="1720138" y="28022"/>
                  </a:lnTo>
                  <a:lnTo>
                    <a:pt x="1674015" y="19564"/>
                  </a:lnTo>
                  <a:lnTo>
                    <a:pt x="1627390" y="12588"/>
                  </a:lnTo>
                  <a:lnTo>
                    <a:pt x="1580290" y="7118"/>
                  </a:lnTo>
                  <a:lnTo>
                    <a:pt x="1532739" y="3180"/>
                  </a:lnTo>
                  <a:lnTo>
                    <a:pt x="1484762" y="799"/>
                  </a:lnTo>
                  <a:lnTo>
                    <a:pt x="1436385" y="0"/>
                  </a:lnTo>
                  <a:close/>
                </a:path>
              </a:pathLst>
            </a:custGeom>
            <a:solidFill>
              <a:srgbClr val="337AB7"/>
            </a:solidFill>
          </p:spPr>
          <p:txBody>
            <a:bodyPr wrap="square" lIns="0" tIns="0" rIns="0" bIns="0" rtlCol="0"/>
            <a:lstStyle/>
            <a:p>
              <a:pPr defTabSz="831780"/>
              <a:endParaRPr sz="1636" kern="0">
                <a:solidFill>
                  <a:sysClr val="windowText" lastClr="000000"/>
                </a:solidFill>
              </a:endParaRPr>
            </a:p>
          </p:txBody>
        </p:sp>
        <p:sp>
          <p:nvSpPr>
            <p:cNvPr id="14" name="object 14"/>
            <p:cNvSpPr/>
            <p:nvPr/>
          </p:nvSpPr>
          <p:spPr>
            <a:xfrm>
              <a:off x="9949937" y="3202528"/>
              <a:ext cx="1435735" cy="2451735"/>
            </a:xfrm>
            <a:custGeom>
              <a:avLst/>
              <a:gdLst/>
              <a:ahLst/>
              <a:cxnLst/>
              <a:rect l="l" t="t" r="r" b="b"/>
              <a:pathLst>
                <a:path w="1435734" h="2451735">
                  <a:moveTo>
                    <a:pt x="0" y="0"/>
                  </a:moveTo>
                  <a:lnTo>
                    <a:pt x="0" y="1436377"/>
                  </a:lnTo>
                  <a:lnTo>
                    <a:pt x="1015099" y="2451467"/>
                  </a:lnTo>
                  <a:lnTo>
                    <a:pt x="1061379" y="2403204"/>
                  </a:lnTo>
                  <a:lnTo>
                    <a:pt x="1091174" y="2369445"/>
                  </a:lnTo>
                  <a:lnTo>
                    <a:pt x="1119915" y="2334756"/>
                  </a:lnTo>
                  <a:lnTo>
                    <a:pt x="1147576" y="2299165"/>
                  </a:lnTo>
                  <a:lnTo>
                    <a:pt x="1174134" y="2262696"/>
                  </a:lnTo>
                  <a:lnTo>
                    <a:pt x="1199562" y="2225373"/>
                  </a:lnTo>
                  <a:lnTo>
                    <a:pt x="1223835" y="2187223"/>
                  </a:lnTo>
                  <a:lnTo>
                    <a:pt x="1246929" y="2148270"/>
                  </a:lnTo>
                  <a:lnTo>
                    <a:pt x="1268818" y="2108539"/>
                  </a:lnTo>
                  <a:lnTo>
                    <a:pt x="1289476" y="2068057"/>
                  </a:lnTo>
                  <a:lnTo>
                    <a:pt x="1308880" y="2026846"/>
                  </a:lnTo>
                  <a:lnTo>
                    <a:pt x="1327003" y="1984934"/>
                  </a:lnTo>
                  <a:lnTo>
                    <a:pt x="1343821" y="1942345"/>
                  </a:lnTo>
                  <a:lnTo>
                    <a:pt x="1359309" y="1899104"/>
                  </a:lnTo>
                  <a:lnTo>
                    <a:pt x="1373440" y="1855236"/>
                  </a:lnTo>
                  <a:lnTo>
                    <a:pt x="1386191" y="1810766"/>
                  </a:lnTo>
                  <a:lnTo>
                    <a:pt x="1397536" y="1765720"/>
                  </a:lnTo>
                  <a:lnTo>
                    <a:pt x="1407450" y="1720123"/>
                  </a:lnTo>
                  <a:lnTo>
                    <a:pt x="1415908" y="1674000"/>
                  </a:lnTo>
                  <a:lnTo>
                    <a:pt x="1422884" y="1627375"/>
                  </a:lnTo>
                  <a:lnTo>
                    <a:pt x="1428353" y="1580275"/>
                  </a:lnTo>
                  <a:lnTo>
                    <a:pt x="1432291" y="1532724"/>
                  </a:lnTo>
                  <a:lnTo>
                    <a:pt x="1434673" y="1484747"/>
                  </a:lnTo>
                  <a:lnTo>
                    <a:pt x="1435472" y="1436377"/>
                  </a:lnTo>
                  <a:lnTo>
                    <a:pt x="1434673" y="1387993"/>
                  </a:lnTo>
                  <a:lnTo>
                    <a:pt x="1432291" y="1340016"/>
                  </a:lnTo>
                  <a:lnTo>
                    <a:pt x="1428353" y="1292465"/>
                  </a:lnTo>
                  <a:lnTo>
                    <a:pt x="1422884" y="1245365"/>
                  </a:lnTo>
                  <a:lnTo>
                    <a:pt x="1415908" y="1198740"/>
                  </a:lnTo>
                  <a:lnTo>
                    <a:pt x="1407450" y="1152617"/>
                  </a:lnTo>
                  <a:lnTo>
                    <a:pt x="1397536" y="1107020"/>
                  </a:lnTo>
                  <a:lnTo>
                    <a:pt x="1386191" y="1061974"/>
                  </a:lnTo>
                  <a:lnTo>
                    <a:pt x="1373440" y="1017504"/>
                  </a:lnTo>
                  <a:lnTo>
                    <a:pt x="1359309" y="973636"/>
                  </a:lnTo>
                  <a:lnTo>
                    <a:pt x="1343821" y="930395"/>
                  </a:lnTo>
                  <a:lnTo>
                    <a:pt x="1327003" y="887806"/>
                  </a:lnTo>
                  <a:lnTo>
                    <a:pt x="1308880" y="845894"/>
                  </a:lnTo>
                  <a:lnTo>
                    <a:pt x="1289476" y="804683"/>
                  </a:lnTo>
                  <a:lnTo>
                    <a:pt x="1268818" y="764201"/>
                  </a:lnTo>
                  <a:lnTo>
                    <a:pt x="1246929" y="724470"/>
                  </a:lnTo>
                  <a:lnTo>
                    <a:pt x="1223835" y="685517"/>
                  </a:lnTo>
                  <a:lnTo>
                    <a:pt x="1199562" y="647367"/>
                  </a:lnTo>
                  <a:lnTo>
                    <a:pt x="1174134" y="610044"/>
                  </a:lnTo>
                  <a:lnTo>
                    <a:pt x="1147576" y="573575"/>
                  </a:lnTo>
                  <a:lnTo>
                    <a:pt x="1119915" y="537984"/>
                  </a:lnTo>
                  <a:lnTo>
                    <a:pt x="1091174" y="503295"/>
                  </a:lnTo>
                  <a:lnTo>
                    <a:pt x="1061379" y="469536"/>
                  </a:lnTo>
                  <a:lnTo>
                    <a:pt x="1030555" y="436729"/>
                  </a:lnTo>
                  <a:lnTo>
                    <a:pt x="998727" y="404902"/>
                  </a:lnTo>
                  <a:lnTo>
                    <a:pt x="965921" y="374078"/>
                  </a:lnTo>
                  <a:lnTo>
                    <a:pt x="932161" y="344283"/>
                  </a:lnTo>
                  <a:lnTo>
                    <a:pt x="897473" y="315542"/>
                  </a:lnTo>
                  <a:lnTo>
                    <a:pt x="861882" y="287880"/>
                  </a:lnTo>
                  <a:lnTo>
                    <a:pt x="825412" y="261323"/>
                  </a:lnTo>
                  <a:lnTo>
                    <a:pt x="788090" y="235895"/>
                  </a:lnTo>
                  <a:lnTo>
                    <a:pt x="749939" y="211621"/>
                  </a:lnTo>
                  <a:lnTo>
                    <a:pt x="710986" y="188528"/>
                  </a:lnTo>
                  <a:lnTo>
                    <a:pt x="671256" y="166639"/>
                  </a:lnTo>
                  <a:lnTo>
                    <a:pt x="630773" y="145980"/>
                  </a:lnTo>
                  <a:lnTo>
                    <a:pt x="589563" y="126576"/>
                  </a:lnTo>
                  <a:lnTo>
                    <a:pt x="547651" y="108453"/>
                  </a:lnTo>
                  <a:lnTo>
                    <a:pt x="505061" y="91635"/>
                  </a:lnTo>
                  <a:lnTo>
                    <a:pt x="461820" y="76148"/>
                  </a:lnTo>
                  <a:lnTo>
                    <a:pt x="417952" y="62016"/>
                  </a:lnTo>
                  <a:lnTo>
                    <a:pt x="373483" y="49265"/>
                  </a:lnTo>
                  <a:lnTo>
                    <a:pt x="328437" y="37920"/>
                  </a:lnTo>
                  <a:lnTo>
                    <a:pt x="282840" y="28007"/>
                  </a:lnTo>
                  <a:lnTo>
                    <a:pt x="236716" y="19549"/>
                  </a:lnTo>
                  <a:lnTo>
                    <a:pt x="190092" y="12573"/>
                  </a:lnTo>
                  <a:lnTo>
                    <a:pt x="142992" y="7103"/>
                  </a:lnTo>
                  <a:lnTo>
                    <a:pt x="95440" y="3165"/>
                  </a:lnTo>
                  <a:lnTo>
                    <a:pt x="47464" y="784"/>
                  </a:lnTo>
                  <a:lnTo>
                    <a:pt x="0" y="0"/>
                  </a:lnTo>
                  <a:close/>
                </a:path>
              </a:pathLst>
            </a:custGeom>
            <a:solidFill>
              <a:srgbClr val="27BAA7"/>
            </a:solidFill>
          </p:spPr>
          <p:txBody>
            <a:bodyPr wrap="square" lIns="0" tIns="0" rIns="0" bIns="0" rtlCol="0"/>
            <a:lstStyle/>
            <a:p>
              <a:pPr defTabSz="831780"/>
              <a:endParaRPr sz="1636" kern="0">
                <a:solidFill>
                  <a:sysClr val="windowText" lastClr="000000"/>
                </a:solidFill>
              </a:endParaRPr>
            </a:p>
          </p:txBody>
        </p:sp>
        <p:sp>
          <p:nvSpPr>
            <p:cNvPr id="15" name="object 15"/>
            <p:cNvSpPr/>
            <p:nvPr/>
          </p:nvSpPr>
          <p:spPr>
            <a:xfrm>
              <a:off x="8997636" y="3701134"/>
              <a:ext cx="1905000" cy="1905000"/>
            </a:xfrm>
            <a:custGeom>
              <a:avLst/>
              <a:gdLst/>
              <a:ahLst/>
              <a:cxnLst/>
              <a:rect l="l" t="t" r="r" b="b"/>
              <a:pathLst>
                <a:path w="1905000" h="1905000">
                  <a:moveTo>
                    <a:pt x="952306" y="0"/>
                  </a:moveTo>
                  <a:lnTo>
                    <a:pt x="904776" y="1165"/>
                  </a:lnTo>
                  <a:lnTo>
                    <a:pt x="857850" y="4625"/>
                  </a:lnTo>
                  <a:lnTo>
                    <a:pt x="811581" y="10325"/>
                  </a:lnTo>
                  <a:lnTo>
                    <a:pt x="766025" y="18210"/>
                  </a:lnTo>
                  <a:lnTo>
                    <a:pt x="721236" y="28226"/>
                  </a:lnTo>
                  <a:lnTo>
                    <a:pt x="677268" y="40318"/>
                  </a:lnTo>
                  <a:lnTo>
                    <a:pt x="634176" y="54433"/>
                  </a:lnTo>
                  <a:lnTo>
                    <a:pt x="592014" y="70514"/>
                  </a:lnTo>
                  <a:lnTo>
                    <a:pt x="550838" y="88508"/>
                  </a:lnTo>
                  <a:lnTo>
                    <a:pt x="510702" y="108360"/>
                  </a:lnTo>
                  <a:lnTo>
                    <a:pt x="471659" y="130015"/>
                  </a:lnTo>
                  <a:lnTo>
                    <a:pt x="433766" y="153419"/>
                  </a:lnTo>
                  <a:lnTo>
                    <a:pt x="397076" y="178518"/>
                  </a:lnTo>
                  <a:lnTo>
                    <a:pt x="361643" y="205256"/>
                  </a:lnTo>
                  <a:lnTo>
                    <a:pt x="327524" y="233580"/>
                  </a:lnTo>
                  <a:lnTo>
                    <a:pt x="294771" y="263435"/>
                  </a:lnTo>
                  <a:lnTo>
                    <a:pt x="263440" y="294765"/>
                  </a:lnTo>
                  <a:lnTo>
                    <a:pt x="233585" y="327518"/>
                  </a:lnTo>
                  <a:lnTo>
                    <a:pt x="205261" y="361637"/>
                  </a:lnTo>
                  <a:lnTo>
                    <a:pt x="178522" y="397069"/>
                  </a:lnTo>
                  <a:lnTo>
                    <a:pt x="153422" y="433759"/>
                  </a:lnTo>
                  <a:lnTo>
                    <a:pt x="130018" y="471652"/>
                  </a:lnTo>
                  <a:lnTo>
                    <a:pt x="108362" y="510694"/>
                  </a:lnTo>
                  <a:lnTo>
                    <a:pt x="88510" y="550830"/>
                  </a:lnTo>
                  <a:lnTo>
                    <a:pt x="70515" y="592006"/>
                  </a:lnTo>
                  <a:lnTo>
                    <a:pt x="54434" y="634167"/>
                  </a:lnTo>
                  <a:lnTo>
                    <a:pt x="40319" y="677258"/>
                  </a:lnTo>
                  <a:lnTo>
                    <a:pt x="28227" y="721226"/>
                  </a:lnTo>
                  <a:lnTo>
                    <a:pt x="18210" y="766015"/>
                  </a:lnTo>
                  <a:lnTo>
                    <a:pt x="10325" y="811571"/>
                  </a:lnTo>
                  <a:lnTo>
                    <a:pt x="4625" y="857839"/>
                  </a:lnTo>
                  <a:lnTo>
                    <a:pt x="1165" y="904766"/>
                  </a:lnTo>
                  <a:lnTo>
                    <a:pt x="0" y="952295"/>
                  </a:lnTo>
                  <a:lnTo>
                    <a:pt x="1165" y="999825"/>
                  </a:lnTo>
                  <a:lnTo>
                    <a:pt x="4625" y="1046751"/>
                  </a:lnTo>
                  <a:lnTo>
                    <a:pt x="10325" y="1093019"/>
                  </a:lnTo>
                  <a:lnTo>
                    <a:pt x="18210" y="1138575"/>
                  </a:lnTo>
                  <a:lnTo>
                    <a:pt x="28227" y="1183364"/>
                  </a:lnTo>
                  <a:lnTo>
                    <a:pt x="40319" y="1227332"/>
                  </a:lnTo>
                  <a:lnTo>
                    <a:pt x="54434" y="1270424"/>
                  </a:lnTo>
                  <a:lnTo>
                    <a:pt x="70515" y="1312585"/>
                  </a:lnTo>
                  <a:lnTo>
                    <a:pt x="88510" y="1353761"/>
                  </a:lnTo>
                  <a:lnTo>
                    <a:pt x="108362" y="1393897"/>
                  </a:lnTo>
                  <a:lnTo>
                    <a:pt x="130018" y="1432939"/>
                  </a:lnTo>
                  <a:lnTo>
                    <a:pt x="153422" y="1470832"/>
                  </a:lnTo>
                  <a:lnTo>
                    <a:pt x="178522" y="1507521"/>
                  </a:lnTo>
                  <a:lnTo>
                    <a:pt x="205261" y="1542953"/>
                  </a:lnTo>
                  <a:lnTo>
                    <a:pt x="233585" y="1577073"/>
                  </a:lnTo>
                  <a:lnTo>
                    <a:pt x="263440" y="1609825"/>
                  </a:lnTo>
                  <a:lnTo>
                    <a:pt x="294771" y="1641155"/>
                  </a:lnTo>
                  <a:lnTo>
                    <a:pt x="327524" y="1671010"/>
                  </a:lnTo>
                  <a:lnTo>
                    <a:pt x="361643" y="1699334"/>
                  </a:lnTo>
                  <a:lnTo>
                    <a:pt x="397076" y="1726072"/>
                  </a:lnTo>
                  <a:lnTo>
                    <a:pt x="433766" y="1751171"/>
                  </a:lnTo>
                  <a:lnTo>
                    <a:pt x="471659" y="1774575"/>
                  </a:lnTo>
                  <a:lnTo>
                    <a:pt x="510702" y="1796231"/>
                  </a:lnTo>
                  <a:lnTo>
                    <a:pt x="550838" y="1816083"/>
                  </a:lnTo>
                  <a:lnTo>
                    <a:pt x="592014" y="1834076"/>
                  </a:lnTo>
                  <a:lnTo>
                    <a:pt x="634176" y="1850158"/>
                  </a:lnTo>
                  <a:lnTo>
                    <a:pt x="677268" y="1864272"/>
                  </a:lnTo>
                  <a:lnTo>
                    <a:pt x="721236" y="1876364"/>
                  </a:lnTo>
                  <a:lnTo>
                    <a:pt x="766025" y="1886380"/>
                  </a:lnTo>
                  <a:lnTo>
                    <a:pt x="811581" y="1894265"/>
                  </a:lnTo>
                  <a:lnTo>
                    <a:pt x="857850" y="1899965"/>
                  </a:lnTo>
                  <a:lnTo>
                    <a:pt x="904776" y="1903425"/>
                  </a:lnTo>
                  <a:lnTo>
                    <a:pt x="952306" y="1904591"/>
                  </a:lnTo>
                  <a:lnTo>
                    <a:pt x="999834" y="1903425"/>
                  </a:lnTo>
                  <a:lnTo>
                    <a:pt x="1046760" y="1899965"/>
                  </a:lnTo>
                  <a:lnTo>
                    <a:pt x="1093027" y="1894265"/>
                  </a:lnTo>
                  <a:lnTo>
                    <a:pt x="1138583" y="1886380"/>
                  </a:lnTo>
                  <a:lnTo>
                    <a:pt x="1183371" y="1876364"/>
                  </a:lnTo>
                  <a:lnTo>
                    <a:pt x="1227339" y="1864272"/>
                  </a:lnTo>
                  <a:lnTo>
                    <a:pt x="1270430" y="1850158"/>
                  </a:lnTo>
                  <a:lnTo>
                    <a:pt x="1312591" y="1834076"/>
                  </a:lnTo>
                  <a:lnTo>
                    <a:pt x="1353766" y="1816083"/>
                  </a:lnTo>
                  <a:lnTo>
                    <a:pt x="1393903" y="1796231"/>
                  </a:lnTo>
                  <a:lnTo>
                    <a:pt x="1432944" y="1774575"/>
                  </a:lnTo>
                  <a:lnTo>
                    <a:pt x="1470838" y="1751171"/>
                  </a:lnTo>
                  <a:lnTo>
                    <a:pt x="1507527" y="1726072"/>
                  </a:lnTo>
                  <a:lnTo>
                    <a:pt x="1542959" y="1699334"/>
                  </a:lnTo>
                  <a:lnTo>
                    <a:pt x="1577079" y="1671010"/>
                  </a:lnTo>
                  <a:lnTo>
                    <a:pt x="1609831" y="1641155"/>
                  </a:lnTo>
                  <a:lnTo>
                    <a:pt x="1641162" y="1609825"/>
                  </a:lnTo>
                  <a:lnTo>
                    <a:pt x="1671017" y="1577073"/>
                  </a:lnTo>
                  <a:lnTo>
                    <a:pt x="1699341" y="1542953"/>
                  </a:lnTo>
                  <a:lnTo>
                    <a:pt x="1726080" y="1507521"/>
                  </a:lnTo>
                  <a:lnTo>
                    <a:pt x="1751179" y="1470832"/>
                  </a:lnTo>
                  <a:lnTo>
                    <a:pt x="1774583" y="1432939"/>
                  </a:lnTo>
                  <a:lnTo>
                    <a:pt x="1796239" y="1393897"/>
                  </a:lnTo>
                  <a:lnTo>
                    <a:pt x="1816091" y="1353761"/>
                  </a:lnTo>
                  <a:lnTo>
                    <a:pt x="1834086" y="1312585"/>
                  </a:lnTo>
                  <a:lnTo>
                    <a:pt x="1850167" y="1270424"/>
                  </a:lnTo>
                  <a:lnTo>
                    <a:pt x="1864281" y="1227332"/>
                  </a:lnTo>
                  <a:lnTo>
                    <a:pt x="1876374" y="1183364"/>
                  </a:lnTo>
                  <a:lnTo>
                    <a:pt x="1886390" y="1138575"/>
                  </a:lnTo>
                  <a:lnTo>
                    <a:pt x="1894276" y="1093019"/>
                  </a:lnTo>
                  <a:lnTo>
                    <a:pt x="1899976" y="1046751"/>
                  </a:lnTo>
                  <a:lnTo>
                    <a:pt x="1903436" y="999825"/>
                  </a:lnTo>
                  <a:lnTo>
                    <a:pt x="1904601" y="952295"/>
                  </a:lnTo>
                  <a:lnTo>
                    <a:pt x="1903436" y="904766"/>
                  </a:lnTo>
                  <a:lnTo>
                    <a:pt x="1899976" y="857839"/>
                  </a:lnTo>
                  <a:lnTo>
                    <a:pt x="1894276" y="811571"/>
                  </a:lnTo>
                  <a:lnTo>
                    <a:pt x="1886390" y="766015"/>
                  </a:lnTo>
                  <a:lnTo>
                    <a:pt x="1876374" y="721226"/>
                  </a:lnTo>
                  <a:lnTo>
                    <a:pt x="1864281" y="677258"/>
                  </a:lnTo>
                  <a:lnTo>
                    <a:pt x="1850167" y="634167"/>
                  </a:lnTo>
                  <a:lnTo>
                    <a:pt x="1834086" y="592006"/>
                  </a:lnTo>
                  <a:lnTo>
                    <a:pt x="1816091" y="550830"/>
                  </a:lnTo>
                  <a:lnTo>
                    <a:pt x="1796239" y="510694"/>
                  </a:lnTo>
                  <a:lnTo>
                    <a:pt x="1774583" y="471652"/>
                  </a:lnTo>
                  <a:lnTo>
                    <a:pt x="1751179" y="433759"/>
                  </a:lnTo>
                  <a:lnTo>
                    <a:pt x="1726080" y="397069"/>
                  </a:lnTo>
                  <a:lnTo>
                    <a:pt x="1699341" y="361637"/>
                  </a:lnTo>
                  <a:lnTo>
                    <a:pt x="1671017" y="327518"/>
                  </a:lnTo>
                  <a:lnTo>
                    <a:pt x="1641162" y="294765"/>
                  </a:lnTo>
                  <a:lnTo>
                    <a:pt x="1609831" y="263435"/>
                  </a:lnTo>
                  <a:lnTo>
                    <a:pt x="1577079" y="233580"/>
                  </a:lnTo>
                  <a:lnTo>
                    <a:pt x="1542959" y="205256"/>
                  </a:lnTo>
                  <a:lnTo>
                    <a:pt x="1507527" y="178518"/>
                  </a:lnTo>
                  <a:lnTo>
                    <a:pt x="1470838" y="153419"/>
                  </a:lnTo>
                  <a:lnTo>
                    <a:pt x="1432944" y="130015"/>
                  </a:lnTo>
                  <a:lnTo>
                    <a:pt x="1393903" y="108360"/>
                  </a:lnTo>
                  <a:lnTo>
                    <a:pt x="1353766" y="88508"/>
                  </a:lnTo>
                  <a:lnTo>
                    <a:pt x="1312591" y="70514"/>
                  </a:lnTo>
                  <a:lnTo>
                    <a:pt x="1270430" y="54433"/>
                  </a:lnTo>
                  <a:lnTo>
                    <a:pt x="1227339" y="40318"/>
                  </a:lnTo>
                  <a:lnTo>
                    <a:pt x="1183371" y="28226"/>
                  </a:lnTo>
                  <a:lnTo>
                    <a:pt x="1138583" y="18210"/>
                  </a:lnTo>
                  <a:lnTo>
                    <a:pt x="1093027" y="10325"/>
                  </a:lnTo>
                  <a:lnTo>
                    <a:pt x="1046760" y="4625"/>
                  </a:lnTo>
                  <a:lnTo>
                    <a:pt x="999834" y="1165"/>
                  </a:lnTo>
                  <a:lnTo>
                    <a:pt x="952306" y="0"/>
                  </a:lnTo>
                  <a:close/>
                </a:path>
              </a:pathLst>
            </a:custGeom>
            <a:solidFill>
              <a:srgbClr val="FFFFFF"/>
            </a:solidFill>
          </p:spPr>
          <p:txBody>
            <a:bodyPr wrap="square" lIns="0" tIns="0" rIns="0" bIns="0" rtlCol="0"/>
            <a:lstStyle/>
            <a:p>
              <a:pPr defTabSz="831780"/>
              <a:endParaRPr sz="1636" kern="0">
                <a:solidFill>
                  <a:sysClr val="windowText" lastClr="000000"/>
                </a:solidFill>
              </a:endParaRPr>
            </a:p>
          </p:txBody>
        </p:sp>
      </p:grpSp>
      <p:sp>
        <p:nvSpPr>
          <p:cNvPr id="16" name="object 16"/>
          <p:cNvSpPr txBox="1"/>
          <p:nvPr/>
        </p:nvSpPr>
        <p:spPr>
          <a:xfrm>
            <a:off x="15394013" y="876481"/>
            <a:ext cx="1654178" cy="565030"/>
          </a:xfrm>
          <a:prstGeom prst="rect">
            <a:avLst/>
          </a:prstGeom>
        </p:spPr>
        <p:txBody>
          <a:bodyPr vert="horz" wrap="square" lIns="0" tIns="12131" rIns="0" bIns="0" rtlCol="0">
            <a:spAutoFit/>
          </a:bodyPr>
          <a:lstStyle/>
          <a:p>
            <a:pPr marL="11553" defTabSz="831780">
              <a:spcBef>
                <a:spcPts val="96"/>
              </a:spcBef>
              <a:tabLst>
                <a:tab pos="1112505" algn="l"/>
              </a:tabLst>
            </a:pPr>
            <a:r>
              <a:rPr sz="3592" b="1" kern="0" dirty="0">
                <a:solidFill>
                  <a:srgbClr val="231F20"/>
                </a:solidFill>
                <a:latin typeface="League Spartan" pitchFamily="2" charset="0"/>
                <a:cs typeface="Calibri"/>
              </a:rPr>
              <a:t>18	</a:t>
            </a:r>
            <a:r>
              <a:rPr lang="en-IE" sz="3592" b="1" kern="0" dirty="0">
                <a:solidFill>
                  <a:srgbClr val="231F20"/>
                </a:solidFill>
                <a:latin typeface="League Spartan" pitchFamily="2" charset="0"/>
                <a:cs typeface="Calibri"/>
              </a:rPr>
              <a:t>57</a:t>
            </a:r>
            <a:endParaRPr sz="3592" b="1" kern="0" dirty="0">
              <a:solidFill>
                <a:sysClr val="windowText" lastClr="000000"/>
              </a:solidFill>
              <a:latin typeface="League Spartan" pitchFamily="2" charset="0"/>
              <a:cs typeface="Calibri"/>
            </a:endParaRPr>
          </a:p>
        </p:txBody>
      </p:sp>
      <p:sp>
        <p:nvSpPr>
          <p:cNvPr id="17" name="object 17"/>
          <p:cNvSpPr txBox="1"/>
          <p:nvPr/>
        </p:nvSpPr>
        <p:spPr>
          <a:xfrm>
            <a:off x="11731577" y="7059300"/>
            <a:ext cx="1713213" cy="1076643"/>
          </a:xfrm>
          <a:prstGeom prst="rect">
            <a:avLst/>
          </a:prstGeom>
        </p:spPr>
        <p:txBody>
          <a:bodyPr vert="horz" wrap="square" lIns="0" tIns="12131" rIns="0" bIns="0" rtlCol="0">
            <a:spAutoFit/>
          </a:bodyPr>
          <a:lstStyle/>
          <a:p>
            <a:pPr marL="43322" defTabSz="831780">
              <a:lnSpc>
                <a:spcPts val="4184"/>
              </a:lnSpc>
              <a:spcBef>
                <a:spcPts val="96"/>
              </a:spcBef>
            </a:pPr>
            <a:r>
              <a:rPr lang="en-IE" sz="3592" b="1" kern="0" dirty="0">
                <a:solidFill>
                  <a:srgbClr val="231F20"/>
                </a:solidFill>
                <a:latin typeface="League Spartan" pitchFamily="2" charset="0"/>
                <a:cs typeface="Calibri"/>
              </a:rPr>
              <a:t>93</a:t>
            </a:r>
            <a:endParaRPr sz="3592" b="1" kern="0" dirty="0">
              <a:solidFill>
                <a:sysClr val="windowText" lastClr="000000"/>
              </a:solidFill>
              <a:latin typeface="League Spartan" pitchFamily="2" charset="0"/>
              <a:cs typeface="Calibri"/>
            </a:endParaRPr>
          </a:p>
          <a:p>
            <a:pPr marL="28881" defTabSz="831780">
              <a:lnSpc>
                <a:spcPts val="1988"/>
              </a:lnSpc>
            </a:pPr>
            <a:r>
              <a:rPr sz="1775" kern="0" dirty="0">
                <a:solidFill>
                  <a:srgbClr val="231F20"/>
                </a:solidFill>
                <a:latin typeface="League Spartan" pitchFamily="2" charset="0"/>
                <a:cs typeface="Calibri"/>
              </a:rPr>
              <a:t>Gender</a:t>
            </a:r>
            <a:endParaRPr sz="1775" kern="0" dirty="0">
              <a:solidFill>
                <a:sysClr val="windowText" lastClr="000000"/>
              </a:solidFill>
              <a:latin typeface="League Spartan" pitchFamily="2" charset="0"/>
              <a:cs typeface="Calibri"/>
            </a:endParaRPr>
          </a:p>
          <a:p>
            <a:pPr marL="11553" defTabSz="831780">
              <a:lnSpc>
                <a:spcPts val="2115"/>
              </a:lnSpc>
            </a:pPr>
            <a:r>
              <a:rPr sz="1775" kern="0" dirty="0">
                <a:solidFill>
                  <a:srgbClr val="231F20"/>
                </a:solidFill>
                <a:latin typeface="League Spartan" pitchFamily="2" charset="0"/>
                <a:cs typeface="Calibri"/>
              </a:rPr>
              <a:t>Balance</a:t>
            </a:r>
            <a:endParaRPr sz="1775" kern="0" dirty="0">
              <a:solidFill>
                <a:sysClr val="windowText" lastClr="000000"/>
              </a:solidFill>
              <a:latin typeface="League Spartan" pitchFamily="2" charset="0"/>
              <a:cs typeface="Calibri"/>
            </a:endParaRPr>
          </a:p>
        </p:txBody>
      </p:sp>
      <p:sp>
        <p:nvSpPr>
          <p:cNvPr id="18" name="object 18"/>
          <p:cNvSpPr txBox="1"/>
          <p:nvPr/>
        </p:nvSpPr>
        <p:spPr>
          <a:xfrm>
            <a:off x="16459621" y="6794470"/>
            <a:ext cx="913982" cy="565438"/>
          </a:xfrm>
          <a:prstGeom prst="rect">
            <a:avLst/>
          </a:prstGeom>
        </p:spPr>
        <p:txBody>
          <a:bodyPr vert="horz" wrap="square" lIns="0" tIns="26570" rIns="0" bIns="0" rtlCol="0">
            <a:spAutoFit/>
          </a:bodyPr>
          <a:lstStyle/>
          <a:p>
            <a:pPr marL="109749" marR="4622" indent="-98774" defTabSz="831780">
              <a:lnSpc>
                <a:spcPts val="2102"/>
              </a:lnSpc>
              <a:spcBef>
                <a:spcPts val="209"/>
              </a:spcBef>
            </a:pPr>
            <a:r>
              <a:rPr sz="1775" kern="0" dirty="0">
                <a:solidFill>
                  <a:srgbClr val="231F20"/>
                </a:solidFill>
                <a:latin typeface="League Spartan" pitchFamily="2" charset="0"/>
                <a:cs typeface="Calibri"/>
              </a:rPr>
              <a:t>Eldest Age</a:t>
            </a:r>
            <a:endParaRPr sz="1775" kern="0" dirty="0">
              <a:solidFill>
                <a:sysClr val="windowText" lastClr="000000"/>
              </a:solidFill>
              <a:latin typeface="League Spartan" pitchFamily="2" charset="0"/>
              <a:cs typeface="Calibri"/>
            </a:endParaRPr>
          </a:p>
        </p:txBody>
      </p:sp>
      <p:sp>
        <p:nvSpPr>
          <p:cNvPr id="19" name="object 19"/>
          <p:cNvSpPr txBox="1"/>
          <p:nvPr/>
        </p:nvSpPr>
        <p:spPr>
          <a:xfrm>
            <a:off x="15160577" y="6794470"/>
            <a:ext cx="1080831" cy="565438"/>
          </a:xfrm>
          <a:prstGeom prst="rect">
            <a:avLst/>
          </a:prstGeom>
        </p:spPr>
        <p:txBody>
          <a:bodyPr vert="horz" wrap="square" lIns="0" tIns="26570" rIns="0" bIns="0" rtlCol="0">
            <a:spAutoFit/>
          </a:bodyPr>
          <a:lstStyle/>
          <a:p>
            <a:pPr marL="263397" marR="4622" indent="-252422" defTabSz="831780">
              <a:lnSpc>
                <a:spcPts val="2102"/>
              </a:lnSpc>
              <a:spcBef>
                <a:spcPts val="209"/>
              </a:spcBef>
            </a:pPr>
            <a:r>
              <a:rPr sz="1775" kern="0" dirty="0">
                <a:solidFill>
                  <a:srgbClr val="231F20"/>
                </a:solidFill>
                <a:latin typeface="League Spartan" pitchFamily="2" charset="0"/>
                <a:cs typeface="Calibri"/>
              </a:rPr>
              <a:t>Youngest Age</a:t>
            </a:r>
            <a:endParaRPr sz="1775" kern="0" dirty="0">
              <a:solidFill>
                <a:sysClr val="windowText" lastClr="000000"/>
              </a:solidFill>
              <a:latin typeface="League Spartan" pitchFamily="2" charset="0"/>
              <a:cs typeface="Calibri"/>
            </a:endParaRPr>
          </a:p>
        </p:txBody>
      </p:sp>
      <p:grpSp>
        <p:nvGrpSpPr>
          <p:cNvPr id="20" name="object 20"/>
          <p:cNvGrpSpPr/>
          <p:nvPr/>
        </p:nvGrpSpPr>
        <p:grpSpPr>
          <a:xfrm>
            <a:off x="15363238" y="1460176"/>
            <a:ext cx="490958" cy="5204726"/>
            <a:chOff x="16889370" y="1605290"/>
            <a:chExt cx="539750" cy="5721985"/>
          </a:xfrm>
        </p:grpSpPr>
        <p:sp>
          <p:nvSpPr>
            <p:cNvPr id="21" name="object 21"/>
            <p:cNvSpPr/>
            <p:nvPr/>
          </p:nvSpPr>
          <p:spPr>
            <a:xfrm>
              <a:off x="16889370" y="1605290"/>
              <a:ext cx="539750" cy="5721985"/>
            </a:xfrm>
            <a:custGeom>
              <a:avLst/>
              <a:gdLst/>
              <a:ahLst/>
              <a:cxnLst/>
              <a:rect l="l" t="t" r="r" b="b"/>
              <a:pathLst>
                <a:path w="539750" h="5721984">
                  <a:moveTo>
                    <a:pt x="269813" y="0"/>
                  </a:moveTo>
                  <a:lnTo>
                    <a:pt x="221312" y="4347"/>
                  </a:lnTo>
                  <a:lnTo>
                    <a:pt x="175663" y="16880"/>
                  </a:lnTo>
                  <a:lnTo>
                    <a:pt x="133630" y="36838"/>
                  </a:lnTo>
                  <a:lnTo>
                    <a:pt x="95973" y="63457"/>
                  </a:lnTo>
                  <a:lnTo>
                    <a:pt x="63454" y="95977"/>
                  </a:lnTo>
                  <a:lnTo>
                    <a:pt x="36835" y="133634"/>
                  </a:lnTo>
                  <a:lnTo>
                    <a:pt x="16879" y="175668"/>
                  </a:lnTo>
                  <a:lnTo>
                    <a:pt x="4346" y="221315"/>
                  </a:lnTo>
                  <a:lnTo>
                    <a:pt x="0" y="269813"/>
                  </a:lnTo>
                  <a:lnTo>
                    <a:pt x="0" y="5451917"/>
                  </a:lnTo>
                  <a:lnTo>
                    <a:pt x="4346" y="5500416"/>
                  </a:lnTo>
                  <a:lnTo>
                    <a:pt x="16879" y="5546063"/>
                  </a:lnTo>
                  <a:lnTo>
                    <a:pt x="36835" y="5588096"/>
                  </a:lnTo>
                  <a:lnTo>
                    <a:pt x="63454" y="5625754"/>
                  </a:lnTo>
                  <a:lnTo>
                    <a:pt x="95973" y="5658273"/>
                  </a:lnTo>
                  <a:lnTo>
                    <a:pt x="133630" y="5684893"/>
                  </a:lnTo>
                  <a:lnTo>
                    <a:pt x="175663" y="5704850"/>
                  </a:lnTo>
                  <a:lnTo>
                    <a:pt x="221312" y="5717384"/>
                  </a:lnTo>
                  <a:lnTo>
                    <a:pt x="269813" y="5721731"/>
                  </a:lnTo>
                  <a:lnTo>
                    <a:pt x="318312" y="5717384"/>
                  </a:lnTo>
                  <a:lnTo>
                    <a:pt x="363959" y="5704850"/>
                  </a:lnTo>
                  <a:lnTo>
                    <a:pt x="405992" y="5684893"/>
                  </a:lnTo>
                  <a:lnTo>
                    <a:pt x="443650" y="5658273"/>
                  </a:lnTo>
                  <a:lnTo>
                    <a:pt x="476169" y="5625754"/>
                  </a:lnTo>
                  <a:lnTo>
                    <a:pt x="502789" y="5588096"/>
                  </a:lnTo>
                  <a:lnTo>
                    <a:pt x="522746" y="5546063"/>
                  </a:lnTo>
                  <a:lnTo>
                    <a:pt x="535280" y="5500416"/>
                  </a:lnTo>
                  <a:lnTo>
                    <a:pt x="539627" y="5451917"/>
                  </a:lnTo>
                  <a:lnTo>
                    <a:pt x="539627" y="269813"/>
                  </a:lnTo>
                  <a:lnTo>
                    <a:pt x="535280" y="221315"/>
                  </a:lnTo>
                  <a:lnTo>
                    <a:pt x="522746" y="175668"/>
                  </a:lnTo>
                  <a:lnTo>
                    <a:pt x="502789" y="133634"/>
                  </a:lnTo>
                  <a:lnTo>
                    <a:pt x="476169" y="95977"/>
                  </a:lnTo>
                  <a:lnTo>
                    <a:pt x="443650" y="63457"/>
                  </a:lnTo>
                  <a:lnTo>
                    <a:pt x="405992" y="36838"/>
                  </a:lnTo>
                  <a:lnTo>
                    <a:pt x="363959" y="16880"/>
                  </a:lnTo>
                  <a:lnTo>
                    <a:pt x="318312" y="4347"/>
                  </a:lnTo>
                  <a:lnTo>
                    <a:pt x="269813" y="0"/>
                  </a:lnTo>
                  <a:close/>
                </a:path>
              </a:pathLst>
            </a:custGeom>
            <a:solidFill>
              <a:srgbClr val="337AB7"/>
            </a:solidFill>
          </p:spPr>
          <p:txBody>
            <a:bodyPr wrap="square" lIns="0" tIns="0" rIns="0" bIns="0" rtlCol="0"/>
            <a:lstStyle/>
            <a:p>
              <a:pPr defTabSz="831780"/>
              <a:endParaRPr sz="1636" kern="0">
                <a:solidFill>
                  <a:sysClr val="windowText" lastClr="000000"/>
                </a:solidFill>
              </a:endParaRPr>
            </a:p>
          </p:txBody>
        </p:sp>
        <p:sp>
          <p:nvSpPr>
            <p:cNvPr id="22" name="object 22"/>
            <p:cNvSpPr/>
            <p:nvPr/>
          </p:nvSpPr>
          <p:spPr>
            <a:xfrm>
              <a:off x="16889370" y="5907327"/>
              <a:ext cx="539750" cy="1419860"/>
            </a:xfrm>
            <a:custGeom>
              <a:avLst/>
              <a:gdLst/>
              <a:ahLst/>
              <a:cxnLst/>
              <a:rect l="l" t="t" r="r" b="b"/>
              <a:pathLst>
                <a:path w="539750" h="1419859">
                  <a:moveTo>
                    <a:pt x="269813" y="0"/>
                  </a:moveTo>
                  <a:lnTo>
                    <a:pt x="221312" y="4347"/>
                  </a:lnTo>
                  <a:lnTo>
                    <a:pt x="175663" y="16880"/>
                  </a:lnTo>
                  <a:lnTo>
                    <a:pt x="133630" y="36838"/>
                  </a:lnTo>
                  <a:lnTo>
                    <a:pt x="95973" y="63458"/>
                  </a:lnTo>
                  <a:lnTo>
                    <a:pt x="63454" y="95979"/>
                  </a:lnTo>
                  <a:lnTo>
                    <a:pt x="36835" y="133637"/>
                  </a:lnTo>
                  <a:lnTo>
                    <a:pt x="16879" y="175673"/>
                  </a:lnTo>
                  <a:lnTo>
                    <a:pt x="4346" y="221322"/>
                  </a:lnTo>
                  <a:lnTo>
                    <a:pt x="0" y="269824"/>
                  </a:lnTo>
                  <a:lnTo>
                    <a:pt x="0" y="1149881"/>
                  </a:lnTo>
                  <a:lnTo>
                    <a:pt x="4346" y="1198379"/>
                  </a:lnTo>
                  <a:lnTo>
                    <a:pt x="16879" y="1244026"/>
                  </a:lnTo>
                  <a:lnTo>
                    <a:pt x="36835" y="1286060"/>
                  </a:lnTo>
                  <a:lnTo>
                    <a:pt x="63454" y="1323717"/>
                  </a:lnTo>
                  <a:lnTo>
                    <a:pt x="95973" y="1356237"/>
                  </a:lnTo>
                  <a:lnTo>
                    <a:pt x="133630" y="1382856"/>
                  </a:lnTo>
                  <a:lnTo>
                    <a:pt x="175663" y="1402814"/>
                  </a:lnTo>
                  <a:lnTo>
                    <a:pt x="221312" y="1415347"/>
                  </a:lnTo>
                  <a:lnTo>
                    <a:pt x="269813" y="1419694"/>
                  </a:lnTo>
                  <a:lnTo>
                    <a:pt x="318312" y="1415347"/>
                  </a:lnTo>
                  <a:lnTo>
                    <a:pt x="363959" y="1402814"/>
                  </a:lnTo>
                  <a:lnTo>
                    <a:pt x="405992" y="1382856"/>
                  </a:lnTo>
                  <a:lnTo>
                    <a:pt x="443650" y="1356237"/>
                  </a:lnTo>
                  <a:lnTo>
                    <a:pt x="476169" y="1323717"/>
                  </a:lnTo>
                  <a:lnTo>
                    <a:pt x="502789" y="1286060"/>
                  </a:lnTo>
                  <a:lnTo>
                    <a:pt x="522746" y="1244026"/>
                  </a:lnTo>
                  <a:lnTo>
                    <a:pt x="535280" y="1198379"/>
                  </a:lnTo>
                  <a:lnTo>
                    <a:pt x="539627" y="1149881"/>
                  </a:lnTo>
                  <a:lnTo>
                    <a:pt x="539627" y="269824"/>
                  </a:lnTo>
                  <a:lnTo>
                    <a:pt x="535280" y="221322"/>
                  </a:lnTo>
                  <a:lnTo>
                    <a:pt x="522746" y="175673"/>
                  </a:lnTo>
                  <a:lnTo>
                    <a:pt x="502789" y="133637"/>
                  </a:lnTo>
                  <a:lnTo>
                    <a:pt x="476169" y="95979"/>
                  </a:lnTo>
                  <a:lnTo>
                    <a:pt x="443650" y="63458"/>
                  </a:lnTo>
                  <a:lnTo>
                    <a:pt x="405992" y="36838"/>
                  </a:lnTo>
                  <a:lnTo>
                    <a:pt x="363959" y="16880"/>
                  </a:lnTo>
                  <a:lnTo>
                    <a:pt x="318312" y="4347"/>
                  </a:lnTo>
                  <a:lnTo>
                    <a:pt x="269813" y="0"/>
                  </a:lnTo>
                  <a:close/>
                </a:path>
              </a:pathLst>
            </a:custGeom>
            <a:solidFill>
              <a:srgbClr val="27BAA7"/>
            </a:solidFill>
          </p:spPr>
          <p:txBody>
            <a:bodyPr wrap="square" lIns="0" tIns="0" rIns="0" bIns="0" rtlCol="0"/>
            <a:lstStyle/>
            <a:p>
              <a:pPr defTabSz="831780"/>
              <a:endParaRPr sz="1636" kern="0">
                <a:solidFill>
                  <a:sysClr val="windowText" lastClr="000000"/>
                </a:solidFill>
              </a:endParaRPr>
            </a:p>
          </p:txBody>
        </p:sp>
      </p:grpSp>
      <p:grpSp>
        <p:nvGrpSpPr>
          <p:cNvPr id="23" name="object 23"/>
          <p:cNvGrpSpPr/>
          <p:nvPr/>
        </p:nvGrpSpPr>
        <p:grpSpPr>
          <a:xfrm>
            <a:off x="16508561" y="1460176"/>
            <a:ext cx="490958" cy="5204726"/>
            <a:chOff x="18148520" y="1605290"/>
            <a:chExt cx="539750" cy="5721985"/>
          </a:xfrm>
        </p:grpSpPr>
        <p:sp>
          <p:nvSpPr>
            <p:cNvPr id="24" name="object 24"/>
            <p:cNvSpPr/>
            <p:nvPr/>
          </p:nvSpPr>
          <p:spPr>
            <a:xfrm>
              <a:off x="18148520" y="1605290"/>
              <a:ext cx="539750" cy="5721985"/>
            </a:xfrm>
            <a:custGeom>
              <a:avLst/>
              <a:gdLst/>
              <a:ahLst/>
              <a:cxnLst/>
              <a:rect l="l" t="t" r="r" b="b"/>
              <a:pathLst>
                <a:path w="539750" h="5721984">
                  <a:moveTo>
                    <a:pt x="269813" y="0"/>
                  </a:moveTo>
                  <a:lnTo>
                    <a:pt x="221312" y="4347"/>
                  </a:lnTo>
                  <a:lnTo>
                    <a:pt x="175663" y="16880"/>
                  </a:lnTo>
                  <a:lnTo>
                    <a:pt x="133630" y="36838"/>
                  </a:lnTo>
                  <a:lnTo>
                    <a:pt x="95973" y="63457"/>
                  </a:lnTo>
                  <a:lnTo>
                    <a:pt x="63454" y="95977"/>
                  </a:lnTo>
                  <a:lnTo>
                    <a:pt x="36835" y="133634"/>
                  </a:lnTo>
                  <a:lnTo>
                    <a:pt x="16879" y="175668"/>
                  </a:lnTo>
                  <a:lnTo>
                    <a:pt x="4346" y="221315"/>
                  </a:lnTo>
                  <a:lnTo>
                    <a:pt x="0" y="269813"/>
                  </a:lnTo>
                  <a:lnTo>
                    <a:pt x="0" y="5451917"/>
                  </a:lnTo>
                  <a:lnTo>
                    <a:pt x="4346" y="5500416"/>
                  </a:lnTo>
                  <a:lnTo>
                    <a:pt x="16879" y="5546063"/>
                  </a:lnTo>
                  <a:lnTo>
                    <a:pt x="36835" y="5588096"/>
                  </a:lnTo>
                  <a:lnTo>
                    <a:pt x="63454" y="5625754"/>
                  </a:lnTo>
                  <a:lnTo>
                    <a:pt x="95973" y="5658273"/>
                  </a:lnTo>
                  <a:lnTo>
                    <a:pt x="133630" y="5684893"/>
                  </a:lnTo>
                  <a:lnTo>
                    <a:pt x="175663" y="5704850"/>
                  </a:lnTo>
                  <a:lnTo>
                    <a:pt x="221312" y="5717384"/>
                  </a:lnTo>
                  <a:lnTo>
                    <a:pt x="269813" y="5721731"/>
                  </a:lnTo>
                  <a:lnTo>
                    <a:pt x="318315" y="5717384"/>
                  </a:lnTo>
                  <a:lnTo>
                    <a:pt x="363963" y="5704850"/>
                  </a:lnTo>
                  <a:lnTo>
                    <a:pt x="405997" y="5684893"/>
                  </a:lnTo>
                  <a:lnTo>
                    <a:pt x="443654" y="5658273"/>
                  </a:lnTo>
                  <a:lnTo>
                    <a:pt x="476173" y="5625754"/>
                  </a:lnTo>
                  <a:lnTo>
                    <a:pt x="502791" y="5588096"/>
                  </a:lnTo>
                  <a:lnTo>
                    <a:pt x="522748" y="5546063"/>
                  </a:lnTo>
                  <a:lnTo>
                    <a:pt x="535280" y="5500416"/>
                  </a:lnTo>
                  <a:lnTo>
                    <a:pt x="539627" y="5451917"/>
                  </a:lnTo>
                  <a:lnTo>
                    <a:pt x="539627" y="269813"/>
                  </a:lnTo>
                  <a:lnTo>
                    <a:pt x="535280" y="221315"/>
                  </a:lnTo>
                  <a:lnTo>
                    <a:pt x="522748" y="175668"/>
                  </a:lnTo>
                  <a:lnTo>
                    <a:pt x="502791" y="133634"/>
                  </a:lnTo>
                  <a:lnTo>
                    <a:pt x="476173" y="95977"/>
                  </a:lnTo>
                  <a:lnTo>
                    <a:pt x="443654" y="63457"/>
                  </a:lnTo>
                  <a:lnTo>
                    <a:pt x="405997" y="36838"/>
                  </a:lnTo>
                  <a:lnTo>
                    <a:pt x="363963" y="16880"/>
                  </a:lnTo>
                  <a:lnTo>
                    <a:pt x="318315" y="4347"/>
                  </a:lnTo>
                  <a:lnTo>
                    <a:pt x="269813" y="0"/>
                  </a:lnTo>
                  <a:close/>
                </a:path>
              </a:pathLst>
            </a:custGeom>
            <a:solidFill>
              <a:srgbClr val="337AB7"/>
            </a:solidFill>
          </p:spPr>
          <p:txBody>
            <a:bodyPr wrap="square" lIns="0" tIns="0" rIns="0" bIns="0" rtlCol="0"/>
            <a:lstStyle/>
            <a:p>
              <a:pPr defTabSz="831780"/>
              <a:endParaRPr sz="1636" kern="0">
                <a:solidFill>
                  <a:sysClr val="windowText" lastClr="000000"/>
                </a:solidFill>
              </a:endParaRPr>
            </a:p>
          </p:txBody>
        </p:sp>
        <p:sp>
          <p:nvSpPr>
            <p:cNvPr id="25" name="object 25"/>
            <p:cNvSpPr/>
            <p:nvPr/>
          </p:nvSpPr>
          <p:spPr>
            <a:xfrm>
              <a:off x="18148520" y="4578225"/>
              <a:ext cx="539750" cy="2748915"/>
            </a:xfrm>
            <a:custGeom>
              <a:avLst/>
              <a:gdLst/>
              <a:ahLst/>
              <a:cxnLst/>
              <a:rect l="l" t="t" r="r" b="b"/>
              <a:pathLst>
                <a:path w="539750" h="2748915">
                  <a:moveTo>
                    <a:pt x="269813" y="0"/>
                  </a:moveTo>
                  <a:lnTo>
                    <a:pt x="221312" y="4346"/>
                  </a:lnTo>
                  <a:lnTo>
                    <a:pt x="175663" y="16879"/>
                  </a:lnTo>
                  <a:lnTo>
                    <a:pt x="133630" y="36835"/>
                  </a:lnTo>
                  <a:lnTo>
                    <a:pt x="95973" y="63454"/>
                  </a:lnTo>
                  <a:lnTo>
                    <a:pt x="63454" y="95973"/>
                  </a:lnTo>
                  <a:lnTo>
                    <a:pt x="36835" y="133630"/>
                  </a:lnTo>
                  <a:lnTo>
                    <a:pt x="16879" y="175663"/>
                  </a:lnTo>
                  <a:lnTo>
                    <a:pt x="4346" y="221312"/>
                  </a:lnTo>
                  <a:lnTo>
                    <a:pt x="0" y="269813"/>
                  </a:lnTo>
                  <a:lnTo>
                    <a:pt x="0" y="2478982"/>
                  </a:lnTo>
                  <a:lnTo>
                    <a:pt x="4346" y="2527480"/>
                  </a:lnTo>
                  <a:lnTo>
                    <a:pt x="16879" y="2573127"/>
                  </a:lnTo>
                  <a:lnTo>
                    <a:pt x="36835" y="2615161"/>
                  </a:lnTo>
                  <a:lnTo>
                    <a:pt x="63454" y="2652818"/>
                  </a:lnTo>
                  <a:lnTo>
                    <a:pt x="95973" y="2685338"/>
                  </a:lnTo>
                  <a:lnTo>
                    <a:pt x="133630" y="2711957"/>
                  </a:lnTo>
                  <a:lnTo>
                    <a:pt x="175663" y="2731915"/>
                  </a:lnTo>
                  <a:lnTo>
                    <a:pt x="221312" y="2744448"/>
                  </a:lnTo>
                  <a:lnTo>
                    <a:pt x="269813" y="2748795"/>
                  </a:lnTo>
                  <a:lnTo>
                    <a:pt x="318315" y="2744448"/>
                  </a:lnTo>
                  <a:lnTo>
                    <a:pt x="363963" y="2731915"/>
                  </a:lnTo>
                  <a:lnTo>
                    <a:pt x="405997" y="2711957"/>
                  </a:lnTo>
                  <a:lnTo>
                    <a:pt x="443654" y="2685338"/>
                  </a:lnTo>
                  <a:lnTo>
                    <a:pt x="476173" y="2652818"/>
                  </a:lnTo>
                  <a:lnTo>
                    <a:pt x="502791" y="2615161"/>
                  </a:lnTo>
                  <a:lnTo>
                    <a:pt x="522748" y="2573127"/>
                  </a:lnTo>
                  <a:lnTo>
                    <a:pt x="535280" y="2527480"/>
                  </a:lnTo>
                  <a:lnTo>
                    <a:pt x="539627" y="2478982"/>
                  </a:lnTo>
                  <a:lnTo>
                    <a:pt x="539627" y="269813"/>
                  </a:lnTo>
                  <a:lnTo>
                    <a:pt x="535280" y="221312"/>
                  </a:lnTo>
                  <a:lnTo>
                    <a:pt x="522748" y="175663"/>
                  </a:lnTo>
                  <a:lnTo>
                    <a:pt x="502791" y="133630"/>
                  </a:lnTo>
                  <a:lnTo>
                    <a:pt x="476173" y="95973"/>
                  </a:lnTo>
                  <a:lnTo>
                    <a:pt x="443654" y="63454"/>
                  </a:lnTo>
                  <a:lnTo>
                    <a:pt x="405997" y="36835"/>
                  </a:lnTo>
                  <a:lnTo>
                    <a:pt x="363963" y="16879"/>
                  </a:lnTo>
                  <a:lnTo>
                    <a:pt x="318315" y="4346"/>
                  </a:lnTo>
                  <a:lnTo>
                    <a:pt x="269813" y="0"/>
                  </a:lnTo>
                  <a:close/>
                </a:path>
              </a:pathLst>
            </a:custGeom>
            <a:solidFill>
              <a:srgbClr val="27BAA7"/>
            </a:solidFill>
          </p:spPr>
          <p:txBody>
            <a:bodyPr wrap="square" lIns="0" tIns="0" rIns="0" bIns="0" rtlCol="0"/>
            <a:lstStyle/>
            <a:p>
              <a:pPr defTabSz="831780"/>
              <a:endParaRPr sz="1636" kern="0">
                <a:solidFill>
                  <a:sysClr val="windowText" lastClr="000000"/>
                </a:solidFill>
              </a:endParaRPr>
            </a:p>
          </p:txBody>
        </p:sp>
      </p:grpSp>
      <p:sp>
        <p:nvSpPr>
          <p:cNvPr id="26" name="object 26"/>
          <p:cNvSpPr txBox="1">
            <a:spLocks noGrp="1"/>
          </p:cNvSpPr>
          <p:nvPr>
            <p:ph type="title"/>
          </p:nvPr>
        </p:nvSpPr>
        <p:spPr>
          <a:xfrm>
            <a:off x="654203" y="493757"/>
            <a:ext cx="9529472" cy="1371352"/>
          </a:xfrm>
          <a:prstGeom prst="rect">
            <a:avLst/>
          </a:prstGeom>
        </p:spPr>
        <p:txBody>
          <a:bodyPr vert="horz" wrap="square" lIns="0" tIns="13286" rIns="0" bIns="0" rtlCol="0" anchor="ctr">
            <a:spAutoFit/>
          </a:bodyPr>
          <a:lstStyle/>
          <a:p>
            <a:pPr marL="11553">
              <a:spcBef>
                <a:spcPts val="105"/>
              </a:spcBef>
            </a:pPr>
            <a:r>
              <a:rPr sz="4412" b="1">
                <a:latin typeface="League Spartan" pitchFamily="2" charset="0"/>
              </a:rPr>
              <a:t>Insurance Practitioner Apprenticeship</a:t>
            </a:r>
          </a:p>
        </p:txBody>
      </p:sp>
      <p:sp>
        <p:nvSpPr>
          <p:cNvPr id="27" name="object 27"/>
          <p:cNvSpPr txBox="1"/>
          <p:nvPr/>
        </p:nvSpPr>
        <p:spPr>
          <a:xfrm>
            <a:off x="472289" y="1946659"/>
            <a:ext cx="8912459" cy="1371352"/>
          </a:xfrm>
          <a:prstGeom prst="rect">
            <a:avLst/>
          </a:prstGeom>
        </p:spPr>
        <p:txBody>
          <a:bodyPr vert="horz" wrap="square" lIns="0" tIns="13286" rIns="0" bIns="0" rtlCol="0">
            <a:spAutoFit/>
          </a:bodyPr>
          <a:lstStyle/>
          <a:p>
            <a:pPr marL="11553" defTabSz="831780">
              <a:spcBef>
                <a:spcPts val="105"/>
              </a:spcBef>
            </a:pPr>
            <a:r>
              <a:rPr sz="4412" kern="0" dirty="0">
                <a:solidFill>
                  <a:srgbClr val="337AB7"/>
                </a:solidFill>
                <a:latin typeface="League Spartan" pitchFamily="2" charset="0"/>
                <a:cs typeface="Calibri"/>
              </a:rPr>
              <a:t>Our </a:t>
            </a:r>
            <a:r>
              <a:rPr lang="en-IE" sz="4412" kern="0" dirty="0">
                <a:solidFill>
                  <a:srgbClr val="337AB7"/>
                </a:solidFill>
                <a:latin typeface="League Spartan" pitchFamily="2" charset="0"/>
                <a:cs typeface="Calibri"/>
              </a:rPr>
              <a:t>10th</a:t>
            </a:r>
            <a:r>
              <a:rPr sz="4412" kern="0" dirty="0">
                <a:solidFill>
                  <a:srgbClr val="337AB7"/>
                </a:solidFill>
                <a:latin typeface="League Spartan" pitchFamily="2" charset="0"/>
                <a:cs typeface="Calibri"/>
              </a:rPr>
              <a:t> Intake - A Snapshot of 202</a:t>
            </a:r>
            <a:r>
              <a:rPr lang="en-IE" sz="4412" kern="0" dirty="0">
                <a:solidFill>
                  <a:srgbClr val="337AB7"/>
                </a:solidFill>
                <a:latin typeface="League Spartan" pitchFamily="2" charset="0"/>
                <a:cs typeface="Calibri"/>
              </a:rPr>
              <a:t>5</a:t>
            </a:r>
            <a:endParaRPr sz="4412" kern="0" dirty="0">
              <a:solidFill>
                <a:sysClr val="windowText" lastClr="000000"/>
              </a:solidFill>
              <a:latin typeface="League Spartan" pitchFamily="2" charset="0"/>
              <a:cs typeface="Calibri"/>
            </a:endParaRPr>
          </a:p>
        </p:txBody>
      </p:sp>
      <p:sp>
        <p:nvSpPr>
          <p:cNvPr id="28" name="object 28"/>
          <p:cNvSpPr txBox="1"/>
          <p:nvPr/>
        </p:nvSpPr>
        <p:spPr>
          <a:xfrm>
            <a:off x="8182674" y="3626041"/>
            <a:ext cx="1682697" cy="1076643"/>
          </a:xfrm>
          <a:prstGeom prst="rect">
            <a:avLst/>
          </a:prstGeom>
        </p:spPr>
        <p:txBody>
          <a:bodyPr vert="horz" wrap="square" lIns="0" tIns="12131" rIns="0" bIns="0" rtlCol="0">
            <a:spAutoFit/>
          </a:bodyPr>
          <a:lstStyle/>
          <a:p>
            <a:pPr marL="21372" algn="ctr" defTabSz="831780">
              <a:lnSpc>
                <a:spcPts val="4184"/>
              </a:lnSpc>
              <a:spcBef>
                <a:spcPts val="96"/>
              </a:spcBef>
            </a:pPr>
            <a:r>
              <a:rPr lang="en-IE" sz="3592" b="1" kern="0" dirty="0">
                <a:solidFill>
                  <a:srgbClr val="231F20"/>
                </a:solidFill>
                <a:latin typeface="League Spartan" pitchFamily="2" charset="0"/>
                <a:cs typeface="Calibri"/>
              </a:rPr>
              <a:t>42</a:t>
            </a:r>
            <a:endParaRPr sz="3592" b="1" kern="0" dirty="0">
              <a:solidFill>
                <a:sysClr val="windowText" lastClr="000000"/>
              </a:solidFill>
              <a:latin typeface="League Spartan" pitchFamily="2" charset="0"/>
              <a:cs typeface="Calibri"/>
            </a:endParaRPr>
          </a:p>
          <a:p>
            <a:pPr algn="ctr" defTabSz="831780">
              <a:lnSpc>
                <a:spcPts val="1988"/>
              </a:lnSpc>
            </a:pPr>
            <a:r>
              <a:rPr sz="1775" kern="0" dirty="0">
                <a:solidFill>
                  <a:srgbClr val="231F20"/>
                </a:solidFill>
                <a:latin typeface="League Spartan" pitchFamily="2" charset="0"/>
                <a:cs typeface="Calibri"/>
              </a:rPr>
              <a:t>Companies</a:t>
            </a:r>
          </a:p>
          <a:p>
            <a:pPr algn="ctr" defTabSz="831780">
              <a:lnSpc>
                <a:spcPts val="2115"/>
              </a:lnSpc>
            </a:pPr>
            <a:r>
              <a:rPr sz="1775" kern="0" dirty="0">
                <a:solidFill>
                  <a:srgbClr val="231F20"/>
                </a:solidFill>
                <a:latin typeface="League Spartan" pitchFamily="2" charset="0"/>
                <a:cs typeface="Calibri"/>
              </a:rPr>
              <a:t>Taking Part</a:t>
            </a:r>
            <a:endParaRPr sz="1775" kern="0" dirty="0">
              <a:solidFill>
                <a:sysClr val="windowText" lastClr="000000"/>
              </a:solidFill>
              <a:latin typeface="League Spartan" pitchFamily="2" charset="0"/>
              <a:cs typeface="Calibri"/>
            </a:endParaRPr>
          </a:p>
        </p:txBody>
      </p:sp>
      <p:sp>
        <p:nvSpPr>
          <p:cNvPr id="29" name="object 29"/>
          <p:cNvSpPr txBox="1"/>
          <p:nvPr/>
        </p:nvSpPr>
        <p:spPr>
          <a:xfrm>
            <a:off x="5283844" y="7390079"/>
            <a:ext cx="1727741" cy="1076643"/>
          </a:xfrm>
          <a:prstGeom prst="rect">
            <a:avLst/>
          </a:prstGeom>
        </p:spPr>
        <p:txBody>
          <a:bodyPr vert="horz" wrap="square" lIns="0" tIns="12131" rIns="0" bIns="0" rtlCol="0">
            <a:spAutoFit/>
          </a:bodyPr>
          <a:lstStyle/>
          <a:p>
            <a:pPr marL="22527" algn="ctr" defTabSz="831780">
              <a:lnSpc>
                <a:spcPts val="4184"/>
              </a:lnSpc>
              <a:spcBef>
                <a:spcPts val="96"/>
              </a:spcBef>
            </a:pPr>
            <a:r>
              <a:rPr lang="en-IE" sz="3592" b="1" kern="0" dirty="0">
                <a:solidFill>
                  <a:srgbClr val="231F20"/>
                </a:solidFill>
                <a:latin typeface="League Spartan" pitchFamily="2" charset="0"/>
                <a:cs typeface="Calibri"/>
              </a:rPr>
              <a:t>93</a:t>
            </a:r>
            <a:endParaRPr sz="3592" b="1" kern="0" dirty="0">
              <a:solidFill>
                <a:sysClr val="windowText" lastClr="000000"/>
              </a:solidFill>
              <a:latin typeface="League Spartan" pitchFamily="2" charset="0"/>
              <a:cs typeface="Calibri"/>
            </a:endParaRPr>
          </a:p>
          <a:p>
            <a:pPr algn="ctr" defTabSz="831780">
              <a:lnSpc>
                <a:spcPts val="1988"/>
              </a:lnSpc>
            </a:pPr>
            <a:r>
              <a:rPr sz="1775" kern="0" dirty="0">
                <a:solidFill>
                  <a:srgbClr val="231F20"/>
                </a:solidFill>
                <a:latin typeface="League Spartan" pitchFamily="2" charset="0"/>
                <a:cs typeface="Calibri"/>
              </a:rPr>
              <a:t>Apprentices</a:t>
            </a:r>
            <a:endParaRPr sz="1775" kern="0" dirty="0">
              <a:solidFill>
                <a:sysClr val="windowText" lastClr="000000"/>
              </a:solidFill>
              <a:latin typeface="League Spartan" pitchFamily="2" charset="0"/>
              <a:cs typeface="Calibri"/>
            </a:endParaRPr>
          </a:p>
          <a:p>
            <a:pPr marL="1155" algn="ctr" defTabSz="831780">
              <a:lnSpc>
                <a:spcPts val="2115"/>
              </a:lnSpc>
            </a:pPr>
            <a:r>
              <a:rPr sz="1775" kern="0" dirty="0">
                <a:solidFill>
                  <a:srgbClr val="231F20"/>
                </a:solidFill>
                <a:latin typeface="League Spartan" pitchFamily="2" charset="0"/>
                <a:cs typeface="Calibri"/>
              </a:rPr>
              <a:t>Registered</a:t>
            </a:r>
            <a:endParaRPr sz="1775" kern="0" dirty="0">
              <a:solidFill>
                <a:sysClr val="windowText" lastClr="000000"/>
              </a:solidFill>
              <a:latin typeface="League Spartan" pitchFamily="2" charset="0"/>
              <a:cs typeface="Calibri"/>
            </a:endParaRPr>
          </a:p>
        </p:txBody>
      </p:sp>
      <p:sp>
        <p:nvSpPr>
          <p:cNvPr id="30" name="object 30"/>
          <p:cNvSpPr txBox="1"/>
          <p:nvPr/>
        </p:nvSpPr>
        <p:spPr>
          <a:xfrm>
            <a:off x="6389330" y="4468587"/>
            <a:ext cx="1244508" cy="565438"/>
          </a:xfrm>
          <a:prstGeom prst="rect">
            <a:avLst/>
          </a:prstGeom>
        </p:spPr>
        <p:txBody>
          <a:bodyPr vert="horz" wrap="square" lIns="0" tIns="26570" rIns="0" bIns="0" rtlCol="0">
            <a:spAutoFit/>
          </a:bodyPr>
          <a:lstStyle/>
          <a:p>
            <a:pPr marL="16751" marR="4622" indent="-5777" defTabSz="831780">
              <a:lnSpc>
                <a:spcPts val="2102"/>
              </a:lnSpc>
              <a:spcBef>
                <a:spcPts val="209"/>
              </a:spcBef>
            </a:pPr>
            <a:r>
              <a:rPr sz="1775" kern="0" dirty="0">
                <a:solidFill>
                  <a:srgbClr val="231F20"/>
                </a:solidFill>
                <a:latin typeface="League Spartan" pitchFamily="2" charset="0"/>
                <a:cs typeface="Calibri"/>
              </a:rPr>
              <a:t>2</a:t>
            </a:r>
            <a:r>
              <a:rPr lang="en-IE" sz="1775" kern="0" dirty="0">
                <a:solidFill>
                  <a:srgbClr val="231F20"/>
                </a:solidFill>
                <a:latin typeface="League Spartan" pitchFamily="2" charset="0"/>
                <a:cs typeface="Calibri"/>
              </a:rPr>
              <a:t>5</a:t>
            </a:r>
            <a:r>
              <a:rPr sz="1775" kern="0" dirty="0">
                <a:solidFill>
                  <a:srgbClr val="231F20"/>
                </a:solidFill>
                <a:latin typeface="League Spartan" pitchFamily="2" charset="0"/>
                <a:cs typeface="Calibri"/>
              </a:rPr>
              <a:t> General Companies</a:t>
            </a:r>
            <a:endParaRPr sz="1775" kern="0" dirty="0">
              <a:solidFill>
                <a:sysClr val="windowText" lastClr="000000"/>
              </a:solidFill>
              <a:latin typeface="League Spartan" pitchFamily="2" charset="0"/>
              <a:cs typeface="Calibri"/>
            </a:endParaRPr>
          </a:p>
        </p:txBody>
      </p:sp>
      <p:sp>
        <p:nvSpPr>
          <p:cNvPr id="31" name="object 31"/>
          <p:cNvSpPr txBox="1"/>
          <p:nvPr/>
        </p:nvSpPr>
        <p:spPr>
          <a:xfrm>
            <a:off x="10862261" y="2551454"/>
            <a:ext cx="1717772" cy="560885"/>
          </a:xfrm>
          <a:prstGeom prst="rect">
            <a:avLst/>
          </a:prstGeom>
        </p:spPr>
        <p:txBody>
          <a:bodyPr vert="horz" wrap="square" lIns="0" tIns="14441" rIns="0" bIns="0" rtlCol="0">
            <a:spAutoFit/>
          </a:bodyPr>
          <a:lstStyle/>
          <a:p>
            <a:pPr marL="11553" defTabSz="831780">
              <a:spcBef>
                <a:spcPts val="114"/>
              </a:spcBef>
            </a:pPr>
            <a:r>
              <a:rPr sz="1775" kern="0" dirty="0">
                <a:solidFill>
                  <a:srgbClr val="231F20"/>
                </a:solidFill>
                <a:latin typeface="League Spartan" pitchFamily="2" charset="0"/>
                <a:cs typeface="Calibri"/>
              </a:rPr>
              <a:t>1</a:t>
            </a:r>
            <a:r>
              <a:rPr lang="en-IE" sz="1775" kern="0" dirty="0">
                <a:solidFill>
                  <a:srgbClr val="231F20"/>
                </a:solidFill>
                <a:latin typeface="League Spartan" pitchFamily="2" charset="0"/>
                <a:cs typeface="Calibri"/>
              </a:rPr>
              <a:t>7</a:t>
            </a:r>
            <a:r>
              <a:rPr sz="1775" kern="0" dirty="0">
                <a:solidFill>
                  <a:srgbClr val="231F20"/>
                </a:solidFill>
                <a:latin typeface="League Spartan" pitchFamily="2" charset="0"/>
                <a:cs typeface="Calibri"/>
              </a:rPr>
              <a:t> Life Companies</a:t>
            </a:r>
            <a:endParaRPr sz="1775" kern="0" dirty="0">
              <a:solidFill>
                <a:sysClr val="windowText" lastClr="000000"/>
              </a:solidFill>
              <a:latin typeface="League Spartan" pitchFamily="2" charset="0"/>
              <a:cs typeface="Calibri"/>
            </a:endParaRPr>
          </a:p>
        </p:txBody>
      </p:sp>
      <p:sp>
        <p:nvSpPr>
          <p:cNvPr id="32" name="object 32"/>
          <p:cNvSpPr/>
          <p:nvPr/>
        </p:nvSpPr>
        <p:spPr>
          <a:xfrm>
            <a:off x="7285741" y="4559851"/>
            <a:ext cx="788420" cy="812102"/>
          </a:xfrm>
          <a:custGeom>
            <a:avLst/>
            <a:gdLst/>
            <a:ahLst/>
            <a:cxnLst/>
            <a:rect l="l" t="t" r="r" b="b"/>
            <a:pathLst>
              <a:path w="866775" h="892810">
                <a:moveTo>
                  <a:pt x="446115" y="529590"/>
                </a:moveTo>
                <a:lnTo>
                  <a:pt x="417212" y="529590"/>
                </a:lnTo>
                <a:lnTo>
                  <a:pt x="415620" y="535940"/>
                </a:lnTo>
                <a:lnTo>
                  <a:pt x="414898" y="539750"/>
                </a:lnTo>
                <a:lnTo>
                  <a:pt x="407716" y="586740"/>
                </a:lnTo>
                <a:lnTo>
                  <a:pt x="405899" y="632460"/>
                </a:lnTo>
                <a:lnTo>
                  <a:pt x="405848" y="633730"/>
                </a:lnTo>
                <a:lnTo>
                  <a:pt x="409840" y="680720"/>
                </a:lnTo>
                <a:lnTo>
                  <a:pt x="420238" y="726440"/>
                </a:lnTo>
                <a:lnTo>
                  <a:pt x="437588" y="770890"/>
                </a:lnTo>
                <a:lnTo>
                  <a:pt x="467845" y="817880"/>
                </a:lnTo>
                <a:lnTo>
                  <a:pt x="508947" y="857250"/>
                </a:lnTo>
                <a:lnTo>
                  <a:pt x="554322" y="880110"/>
                </a:lnTo>
                <a:lnTo>
                  <a:pt x="604086" y="891540"/>
                </a:lnTo>
                <a:lnTo>
                  <a:pt x="629118" y="892810"/>
                </a:lnTo>
                <a:lnTo>
                  <a:pt x="654179" y="891540"/>
                </a:lnTo>
                <a:lnTo>
                  <a:pt x="678775" y="886460"/>
                </a:lnTo>
                <a:lnTo>
                  <a:pt x="702418" y="878840"/>
                </a:lnTo>
                <a:lnTo>
                  <a:pt x="725174" y="866140"/>
                </a:lnTo>
                <a:lnTo>
                  <a:pt x="726860" y="864870"/>
                </a:lnTo>
                <a:lnTo>
                  <a:pt x="611548" y="864870"/>
                </a:lnTo>
                <a:lnTo>
                  <a:pt x="600630" y="863600"/>
                </a:lnTo>
                <a:lnTo>
                  <a:pt x="592830" y="862330"/>
                </a:lnTo>
                <a:lnTo>
                  <a:pt x="585102" y="859790"/>
                </a:lnTo>
                <a:lnTo>
                  <a:pt x="569228" y="855980"/>
                </a:lnTo>
                <a:lnTo>
                  <a:pt x="565207" y="854710"/>
                </a:lnTo>
                <a:lnTo>
                  <a:pt x="549711" y="848360"/>
                </a:lnTo>
                <a:lnTo>
                  <a:pt x="542433" y="844550"/>
                </a:lnTo>
                <a:lnTo>
                  <a:pt x="528099" y="835660"/>
                </a:lnTo>
                <a:lnTo>
                  <a:pt x="524790" y="834390"/>
                </a:lnTo>
                <a:lnTo>
                  <a:pt x="517848" y="828040"/>
                </a:lnTo>
                <a:lnTo>
                  <a:pt x="507958" y="820420"/>
                </a:lnTo>
                <a:lnTo>
                  <a:pt x="498942" y="811530"/>
                </a:lnTo>
                <a:lnTo>
                  <a:pt x="456381" y="744220"/>
                </a:lnTo>
                <a:lnTo>
                  <a:pt x="440358" y="692150"/>
                </a:lnTo>
                <a:lnTo>
                  <a:pt x="433931" y="638810"/>
                </a:lnTo>
                <a:lnTo>
                  <a:pt x="435989" y="588010"/>
                </a:lnTo>
                <a:lnTo>
                  <a:pt x="436040" y="586740"/>
                </a:lnTo>
                <a:lnTo>
                  <a:pt x="436143" y="584200"/>
                </a:lnTo>
                <a:lnTo>
                  <a:pt x="438137" y="568960"/>
                </a:lnTo>
                <a:lnTo>
                  <a:pt x="440633" y="554990"/>
                </a:lnTo>
                <a:lnTo>
                  <a:pt x="443612" y="539750"/>
                </a:lnTo>
                <a:lnTo>
                  <a:pt x="446115" y="529590"/>
                </a:lnTo>
                <a:close/>
              </a:path>
              <a:path w="866775" h="892810">
                <a:moveTo>
                  <a:pt x="617741" y="523240"/>
                </a:moveTo>
                <a:lnTo>
                  <a:pt x="474372" y="523240"/>
                </a:lnTo>
                <a:lnTo>
                  <a:pt x="528205" y="524510"/>
                </a:lnTo>
                <a:lnTo>
                  <a:pt x="580275" y="534670"/>
                </a:lnTo>
                <a:lnTo>
                  <a:pt x="630177" y="552450"/>
                </a:lnTo>
                <a:lnTo>
                  <a:pt x="677508" y="579120"/>
                </a:lnTo>
                <a:lnTo>
                  <a:pt x="710931" y="607060"/>
                </a:lnTo>
                <a:lnTo>
                  <a:pt x="724996" y="622300"/>
                </a:lnTo>
                <a:lnTo>
                  <a:pt x="729167" y="627380"/>
                </a:lnTo>
                <a:lnTo>
                  <a:pt x="733262" y="632460"/>
                </a:lnTo>
                <a:lnTo>
                  <a:pt x="737139" y="638810"/>
                </a:lnTo>
                <a:lnTo>
                  <a:pt x="739621" y="642620"/>
                </a:lnTo>
                <a:lnTo>
                  <a:pt x="741987" y="646430"/>
                </a:lnTo>
                <a:lnTo>
                  <a:pt x="745212" y="651510"/>
                </a:lnTo>
                <a:lnTo>
                  <a:pt x="746197" y="652780"/>
                </a:lnTo>
                <a:lnTo>
                  <a:pt x="748720" y="657860"/>
                </a:lnTo>
                <a:lnTo>
                  <a:pt x="762856" y="699770"/>
                </a:lnTo>
                <a:lnTo>
                  <a:pt x="766186" y="739140"/>
                </a:lnTo>
                <a:lnTo>
                  <a:pt x="765892" y="744220"/>
                </a:lnTo>
                <a:lnTo>
                  <a:pt x="765819" y="745490"/>
                </a:lnTo>
                <a:lnTo>
                  <a:pt x="755662" y="787400"/>
                </a:lnTo>
                <a:lnTo>
                  <a:pt x="731341" y="825500"/>
                </a:lnTo>
                <a:lnTo>
                  <a:pt x="720899" y="834390"/>
                </a:lnTo>
                <a:lnTo>
                  <a:pt x="718742" y="836930"/>
                </a:lnTo>
                <a:lnTo>
                  <a:pt x="717287" y="838200"/>
                </a:lnTo>
                <a:lnTo>
                  <a:pt x="712679" y="840740"/>
                </a:lnTo>
                <a:lnTo>
                  <a:pt x="709444" y="843280"/>
                </a:lnTo>
                <a:lnTo>
                  <a:pt x="696575" y="850900"/>
                </a:lnTo>
                <a:lnTo>
                  <a:pt x="695329" y="850900"/>
                </a:lnTo>
                <a:lnTo>
                  <a:pt x="691717" y="852170"/>
                </a:lnTo>
                <a:lnTo>
                  <a:pt x="689602" y="853440"/>
                </a:lnTo>
                <a:lnTo>
                  <a:pt x="680408" y="857250"/>
                </a:lnTo>
                <a:lnTo>
                  <a:pt x="673141" y="859790"/>
                </a:lnTo>
                <a:lnTo>
                  <a:pt x="663948" y="861060"/>
                </a:lnTo>
                <a:lnTo>
                  <a:pt x="660314" y="862330"/>
                </a:lnTo>
                <a:lnTo>
                  <a:pt x="657906" y="862330"/>
                </a:lnTo>
                <a:lnTo>
                  <a:pt x="653582" y="863600"/>
                </a:lnTo>
                <a:lnTo>
                  <a:pt x="649414" y="863600"/>
                </a:lnTo>
                <a:lnTo>
                  <a:pt x="645226" y="864870"/>
                </a:lnTo>
                <a:lnTo>
                  <a:pt x="726860" y="864870"/>
                </a:lnTo>
                <a:lnTo>
                  <a:pt x="762642" y="831850"/>
                </a:lnTo>
                <a:lnTo>
                  <a:pt x="790971" y="768350"/>
                </a:lnTo>
                <a:lnTo>
                  <a:pt x="793905" y="726440"/>
                </a:lnTo>
                <a:lnTo>
                  <a:pt x="793993" y="725170"/>
                </a:lnTo>
                <a:lnTo>
                  <a:pt x="794082" y="723900"/>
                </a:lnTo>
                <a:lnTo>
                  <a:pt x="786837" y="680720"/>
                </a:lnTo>
                <a:lnTo>
                  <a:pt x="770279" y="638810"/>
                </a:lnTo>
                <a:lnTo>
                  <a:pt x="745453" y="603250"/>
                </a:lnTo>
                <a:lnTo>
                  <a:pt x="709958" y="570230"/>
                </a:lnTo>
                <a:lnTo>
                  <a:pt x="668347" y="543560"/>
                </a:lnTo>
                <a:lnTo>
                  <a:pt x="622547" y="524510"/>
                </a:lnTo>
                <a:lnTo>
                  <a:pt x="617741" y="523240"/>
                </a:lnTo>
                <a:close/>
              </a:path>
              <a:path w="866775" h="892810">
                <a:moveTo>
                  <a:pt x="857059" y="36830"/>
                </a:moveTo>
                <a:lnTo>
                  <a:pt x="801630" y="36830"/>
                </a:lnTo>
                <a:lnTo>
                  <a:pt x="761064" y="71120"/>
                </a:lnTo>
                <a:lnTo>
                  <a:pt x="720957" y="104140"/>
                </a:lnTo>
                <a:lnTo>
                  <a:pt x="681556" y="139700"/>
                </a:lnTo>
                <a:lnTo>
                  <a:pt x="643111" y="175260"/>
                </a:lnTo>
                <a:lnTo>
                  <a:pt x="603949" y="214630"/>
                </a:lnTo>
                <a:lnTo>
                  <a:pt x="566662" y="255270"/>
                </a:lnTo>
                <a:lnTo>
                  <a:pt x="531696" y="298450"/>
                </a:lnTo>
                <a:lnTo>
                  <a:pt x="499503" y="342900"/>
                </a:lnTo>
                <a:lnTo>
                  <a:pt x="475436" y="382270"/>
                </a:lnTo>
                <a:lnTo>
                  <a:pt x="454301" y="422910"/>
                </a:lnTo>
                <a:lnTo>
                  <a:pt x="436459" y="466090"/>
                </a:lnTo>
                <a:lnTo>
                  <a:pt x="422269" y="509270"/>
                </a:lnTo>
                <a:lnTo>
                  <a:pt x="392713" y="515620"/>
                </a:lnTo>
                <a:lnTo>
                  <a:pt x="333961" y="532130"/>
                </a:lnTo>
                <a:lnTo>
                  <a:pt x="253752" y="563880"/>
                </a:lnTo>
                <a:lnTo>
                  <a:pt x="205006" y="588010"/>
                </a:lnTo>
                <a:lnTo>
                  <a:pt x="157880" y="615950"/>
                </a:lnTo>
                <a:lnTo>
                  <a:pt x="112004" y="645160"/>
                </a:lnTo>
                <a:lnTo>
                  <a:pt x="67003" y="676910"/>
                </a:lnTo>
                <a:lnTo>
                  <a:pt x="25911" y="707390"/>
                </a:lnTo>
                <a:lnTo>
                  <a:pt x="6219" y="721360"/>
                </a:lnTo>
                <a:lnTo>
                  <a:pt x="0" y="723900"/>
                </a:lnTo>
                <a:lnTo>
                  <a:pt x="8334" y="736600"/>
                </a:lnTo>
                <a:lnTo>
                  <a:pt x="11329" y="730250"/>
                </a:lnTo>
                <a:lnTo>
                  <a:pt x="17454" y="725170"/>
                </a:lnTo>
                <a:lnTo>
                  <a:pt x="61012" y="693420"/>
                </a:lnTo>
                <a:lnTo>
                  <a:pt x="105600" y="662940"/>
                </a:lnTo>
                <a:lnTo>
                  <a:pt x="151254" y="633730"/>
                </a:lnTo>
                <a:lnTo>
                  <a:pt x="198008" y="607060"/>
                </a:lnTo>
                <a:lnTo>
                  <a:pt x="245898" y="582930"/>
                </a:lnTo>
                <a:lnTo>
                  <a:pt x="285935" y="565150"/>
                </a:lnTo>
                <a:lnTo>
                  <a:pt x="328563" y="549910"/>
                </a:lnTo>
                <a:lnTo>
                  <a:pt x="372686" y="538480"/>
                </a:lnTo>
                <a:lnTo>
                  <a:pt x="417212" y="529590"/>
                </a:lnTo>
                <a:lnTo>
                  <a:pt x="446115" y="529590"/>
                </a:lnTo>
                <a:lnTo>
                  <a:pt x="447054" y="525780"/>
                </a:lnTo>
                <a:lnTo>
                  <a:pt x="453948" y="524510"/>
                </a:lnTo>
                <a:lnTo>
                  <a:pt x="460804" y="524510"/>
                </a:lnTo>
                <a:lnTo>
                  <a:pt x="467614" y="523240"/>
                </a:lnTo>
                <a:lnTo>
                  <a:pt x="617741" y="523240"/>
                </a:lnTo>
                <a:lnTo>
                  <a:pt x="574486" y="511810"/>
                </a:lnTo>
                <a:lnTo>
                  <a:pt x="526088" y="505460"/>
                </a:lnTo>
                <a:lnTo>
                  <a:pt x="452572" y="505460"/>
                </a:lnTo>
                <a:lnTo>
                  <a:pt x="462542" y="476250"/>
                </a:lnTo>
                <a:lnTo>
                  <a:pt x="487841" y="419100"/>
                </a:lnTo>
                <a:lnTo>
                  <a:pt x="516263" y="369570"/>
                </a:lnTo>
                <a:lnTo>
                  <a:pt x="544860" y="327660"/>
                </a:lnTo>
                <a:lnTo>
                  <a:pt x="577276" y="285750"/>
                </a:lnTo>
                <a:lnTo>
                  <a:pt x="594498" y="266700"/>
                </a:lnTo>
                <a:lnTo>
                  <a:pt x="612230" y="246380"/>
                </a:lnTo>
                <a:lnTo>
                  <a:pt x="649391" y="208280"/>
                </a:lnTo>
                <a:lnTo>
                  <a:pt x="688407" y="171450"/>
                </a:lnTo>
                <a:lnTo>
                  <a:pt x="747905" y="118110"/>
                </a:lnTo>
                <a:lnTo>
                  <a:pt x="767953" y="101600"/>
                </a:lnTo>
                <a:lnTo>
                  <a:pt x="788562" y="83820"/>
                </a:lnTo>
                <a:lnTo>
                  <a:pt x="796990" y="77470"/>
                </a:lnTo>
                <a:lnTo>
                  <a:pt x="813893" y="63500"/>
                </a:lnTo>
                <a:lnTo>
                  <a:pt x="822362" y="57150"/>
                </a:lnTo>
                <a:lnTo>
                  <a:pt x="851099" y="57150"/>
                </a:lnTo>
                <a:lnTo>
                  <a:pt x="853021" y="49530"/>
                </a:lnTo>
                <a:lnTo>
                  <a:pt x="853764" y="46990"/>
                </a:lnTo>
                <a:lnTo>
                  <a:pt x="854560" y="44450"/>
                </a:lnTo>
                <a:lnTo>
                  <a:pt x="857059" y="36830"/>
                </a:lnTo>
                <a:close/>
              </a:path>
              <a:path w="866775" h="892810">
                <a:moveTo>
                  <a:pt x="507367" y="504190"/>
                </a:moveTo>
                <a:lnTo>
                  <a:pt x="470639" y="504190"/>
                </a:lnTo>
                <a:lnTo>
                  <a:pt x="452572" y="505460"/>
                </a:lnTo>
                <a:lnTo>
                  <a:pt x="526088" y="505460"/>
                </a:lnTo>
                <a:lnTo>
                  <a:pt x="507367" y="504190"/>
                </a:lnTo>
                <a:close/>
              </a:path>
              <a:path w="866775" h="892810">
                <a:moveTo>
                  <a:pt x="851099" y="57150"/>
                </a:moveTo>
                <a:lnTo>
                  <a:pt x="822362" y="57150"/>
                </a:lnTo>
                <a:lnTo>
                  <a:pt x="818846" y="76200"/>
                </a:lnTo>
                <a:lnTo>
                  <a:pt x="816897" y="96520"/>
                </a:lnTo>
                <a:lnTo>
                  <a:pt x="816576" y="114300"/>
                </a:lnTo>
                <a:lnTo>
                  <a:pt x="816553" y="115570"/>
                </a:lnTo>
                <a:lnTo>
                  <a:pt x="820612" y="154940"/>
                </a:lnTo>
                <a:lnTo>
                  <a:pt x="824781" y="172720"/>
                </a:lnTo>
                <a:lnTo>
                  <a:pt x="826655" y="180340"/>
                </a:lnTo>
                <a:lnTo>
                  <a:pt x="835639" y="185420"/>
                </a:lnTo>
                <a:lnTo>
                  <a:pt x="849995" y="179070"/>
                </a:lnTo>
                <a:lnTo>
                  <a:pt x="853638" y="172720"/>
                </a:lnTo>
                <a:lnTo>
                  <a:pt x="850340" y="160020"/>
                </a:lnTo>
                <a:lnTo>
                  <a:pt x="849199" y="154940"/>
                </a:lnTo>
                <a:lnTo>
                  <a:pt x="844889" y="118110"/>
                </a:lnTo>
                <a:lnTo>
                  <a:pt x="844789" y="115570"/>
                </a:lnTo>
                <a:lnTo>
                  <a:pt x="847977" y="72390"/>
                </a:lnTo>
                <a:lnTo>
                  <a:pt x="849417" y="64770"/>
                </a:lnTo>
                <a:lnTo>
                  <a:pt x="851099" y="57150"/>
                </a:lnTo>
                <a:close/>
              </a:path>
              <a:path w="866775" h="892810">
                <a:moveTo>
                  <a:pt x="857837" y="0"/>
                </a:moveTo>
                <a:lnTo>
                  <a:pt x="852529" y="0"/>
                </a:lnTo>
                <a:lnTo>
                  <a:pt x="841848" y="1270"/>
                </a:lnTo>
                <a:lnTo>
                  <a:pt x="826718" y="5080"/>
                </a:lnTo>
                <a:lnTo>
                  <a:pt x="820142" y="6350"/>
                </a:lnTo>
                <a:lnTo>
                  <a:pt x="810838" y="7620"/>
                </a:lnTo>
                <a:lnTo>
                  <a:pt x="787578" y="11430"/>
                </a:lnTo>
                <a:lnTo>
                  <a:pt x="772162" y="12700"/>
                </a:lnTo>
                <a:lnTo>
                  <a:pt x="756717" y="15240"/>
                </a:lnTo>
                <a:lnTo>
                  <a:pt x="725747" y="17780"/>
                </a:lnTo>
                <a:lnTo>
                  <a:pt x="716824" y="19050"/>
                </a:lnTo>
                <a:lnTo>
                  <a:pt x="707895" y="19050"/>
                </a:lnTo>
                <a:lnTo>
                  <a:pt x="698961" y="20320"/>
                </a:lnTo>
                <a:lnTo>
                  <a:pt x="682649" y="20320"/>
                </a:lnTo>
                <a:lnTo>
                  <a:pt x="675937" y="27940"/>
                </a:lnTo>
                <a:lnTo>
                  <a:pt x="677242" y="41910"/>
                </a:lnTo>
                <a:lnTo>
                  <a:pt x="677361" y="43180"/>
                </a:lnTo>
                <a:lnTo>
                  <a:pt x="683570" y="49530"/>
                </a:lnTo>
                <a:lnTo>
                  <a:pt x="691444" y="48260"/>
                </a:lnTo>
                <a:lnTo>
                  <a:pt x="719098" y="46990"/>
                </a:lnTo>
                <a:lnTo>
                  <a:pt x="774212" y="41910"/>
                </a:lnTo>
                <a:lnTo>
                  <a:pt x="801630" y="36830"/>
                </a:lnTo>
                <a:lnTo>
                  <a:pt x="857059" y="36830"/>
                </a:lnTo>
                <a:lnTo>
                  <a:pt x="859188" y="30480"/>
                </a:lnTo>
                <a:lnTo>
                  <a:pt x="861397" y="25400"/>
                </a:lnTo>
                <a:lnTo>
                  <a:pt x="866162" y="15240"/>
                </a:lnTo>
                <a:lnTo>
                  <a:pt x="865523" y="8890"/>
                </a:lnTo>
                <a:lnTo>
                  <a:pt x="861743" y="5080"/>
                </a:lnTo>
                <a:lnTo>
                  <a:pt x="857837" y="0"/>
                </a:lnTo>
                <a:close/>
              </a:path>
            </a:pathLst>
          </a:custGeom>
          <a:solidFill>
            <a:srgbClr val="67A5BE"/>
          </a:solidFill>
        </p:spPr>
        <p:txBody>
          <a:bodyPr wrap="square" lIns="0" tIns="0" rIns="0" bIns="0" rtlCol="0"/>
          <a:lstStyle/>
          <a:p>
            <a:pPr defTabSz="831780"/>
            <a:endParaRPr sz="1636" kern="0">
              <a:solidFill>
                <a:sysClr val="windowText" lastClr="000000"/>
              </a:solidFill>
            </a:endParaRPr>
          </a:p>
        </p:txBody>
      </p:sp>
      <p:sp>
        <p:nvSpPr>
          <p:cNvPr id="33" name="object 33"/>
          <p:cNvSpPr/>
          <p:nvPr/>
        </p:nvSpPr>
        <p:spPr>
          <a:xfrm>
            <a:off x="10317956" y="2758576"/>
            <a:ext cx="788420" cy="812102"/>
          </a:xfrm>
          <a:custGeom>
            <a:avLst/>
            <a:gdLst/>
            <a:ahLst/>
            <a:cxnLst/>
            <a:rect l="l" t="t" r="r" b="b"/>
            <a:pathLst>
              <a:path w="866775" h="892810">
                <a:moveTo>
                  <a:pt x="30522" y="707390"/>
                </a:moveTo>
                <a:lnTo>
                  <a:pt x="16167" y="713740"/>
                </a:lnTo>
                <a:lnTo>
                  <a:pt x="12523" y="720090"/>
                </a:lnTo>
                <a:lnTo>
                  <a:pt x="15821" y="732790"/>
                </a:lnTo>
                <a:lnTo>
                  <a:pt x="16962" y="737870"/>
                </a:lnTo>
                <a:lnTo>
                  <a:pt x="21372" y="777240"/>
                </a:lnTo>
                <a:lnTo>
                  <a:pt x="21433" y="791210"/>
                </a:lnTo>
                <a:lnTo>
                  <a:pt x="20868" y="800100"/>
                </a:lnTo>
                <a:lnTo>
                  <a:pt x="13140" y="843280"/>
                </a:lnTo>
                <a:lnTo>
                  <a:pt x="0" y="877570"/>
                </a:lnTo>
                <a:lnTo>
                  <a:pt x="638" y="883920"/>
                </a:lnTo>
                <a:lnTo>
                  <a:pt x="4418" y="887730"/>
                </a:lnTo>
                <a:lnTo>
                  <a:pt x="8324" y="892810"/>
                </a:lnTo>
                <a:lnTo>
                  <a:pt x="13633" y="892810"/>
                </a:lnTo>
                <a:lnTo>
                  <a:pt x="24313" y="891540"/>
                </a:lnTo>
                <a:lnTo>
                  <a:pt x="39443" y="887730"/>
                </a:lnTo>
                <a:lnTo>
                  <a:pt x="46019" y="886460"/>
                </a:lnTo>
                <a:lnTo>
                  <a:pt x="55323" y="885190"/>
                </a:lnTo>
                <a:lnTo>
                  <a:pt x="78583" y="881380"/>
                </a:lnTo>
                <a:lnTo>
                  <a:pt x="93999" y="880110"/>
                </a:lnTo>
                <a:lnTo>
                  <a:pt x="109444" y="877570"/>
                </a:lnTo>
                <a:lnTo>
                  <a:pt x="140414" y="875030"/>
                </a:lnTo>
                <a:lnTo>
                  <a:pt x="149337" y="873760"/>
                </a:lnTo>
                <a:lnTo>
                  <a:pt x="158266" y="873760"/>
                </a:lnTo>
                <a:lnTo>
                  <a:pt x="167200" y="872490"/>
                </a:lnTo>
                <a:lnTo>
                  <a:pt x="183512" y="872490"/>
                </a:lnTo>
                <a:lnTo>
                  <a:pt x="190224" y="864870"/>
                </a:lnTo>
                <a:lnTo>
                  <a:pt x="189393" y="855980"/>
                </a:lnTo>
                <a:lnTo>
                  <a:pt x="64532" y="855980"/>
                </a:lnTo>
                <a:lnTo>
                  <a:pt x="88570" y="835660"/>
                </a:lnTo>
                <a:lnTo>
                  <a:pt x="43799" y="835660"/>
                </a:lnTo>
                <a:lnTo>
                  <a:pt x="47315" y="816610"/>
                </a:lnTo>
                <a:lnTo>
                  <a:pt x="49264" y="796290"/>
                </a:lnTo>
                <a:lnTo>
                  <a:pt x="49585" y="778510"/>
                </a:lnTo>
                <a:lnTo>
                  <a:pt x="49608" y="777240"/>
                </a:lnTo>
                <a:lnTo>
                  <a:pt x="48312" y="756920"/>
                </a:lnTo>
                <a:lnTo>
                  <a:pt x="47110" y="748030"/>
                </a:lnTo>
                <a:lnTo>
                  <a:pt x="45550" y="737870"/>
                </a:lnTo>
                <a:lnTo>
                  <a:pt x="43641" y="728980"/>
                </a:lnTo>
                <a:lnTo>
                  <a:pt x="41391" y="720090"/>
                </a:lnTo>
                <a:lnTo>
                  <a:pt x="39506" y="712470"/>
                </a:lnTo>
                <a:lnTo>
                  <a:pt x="30522" y="707390"/>
                </a:lnTo>
                <a:close/>
              </a:path>
              <a:path w="866775" h="892810">
                <a:moveTo>
                  <a:pt x="182591" y="843280"/>
                </a:moveTo>
                <a:lnTo>
                  <a:pt x="174717" y="844550"/>
                </a:lnTo>
                <a:lnTo>
                  <a:pt x="147063" y="845820"/>
                </a:lnTo>
                <a:lnTo>
                  <a:pt x="91949" y="850900"/>
                </a:lnTo>
                <a:lnTo>
                  <a:pt x="64532" y="855980"/>
                </a:lnTo>
                <a:lnTo>
                  <a:pt x="189393" y="855980"/>
                </a:lnTo>
                <a:lnTo>
                  <a:pt x="188919" y="850900"/>
                </a:lnTo>
                <a:lnTo>
                  <a:pt x="188800" y="849630"/>
                </a:lnTo>
                <a:lnTo>
                  <a:pt x="182591" y="843280"/>
                </a:lnTo>
                <a:close/>
              </a:path>
              <a:path w="866775" h="892810">
                <a:moveTo>
                  <a:pt x="442640" y="387350"/>
                </a:moveTo>
                <a:lnTo>
                  <a:pt x="413589" y="387350"/>
                </a:lnTo>
                <a:lnTo>
                  <a:pt x="403619" y="416560"/>
                </a:lnTo>
                <a:lnTo>
                  <a:pt x="391828" y="445770"/>
                </a:lnTo>
                <a:lnTo>
                  <a:pt x="363203" y="501650"/>
                </a:lnTo>
                <a:lnTo>
                  <a:pt x="336013" y="544830"/>
                </a:lnTo>
                <a:lnTo>
                  <a:pt x="305540" y="586740"/>
                </a:lnTo>
                <a:lnTo>
                  <a:pt x="271663" y="626110"/>
                </a:lnTo>
                <a:lnTo>
                  <a:pt x="253931" y="646430"/>
                </a:lnTo>
                <a:lnTo>
                  <a:pt x="235751" y="665480"/>
                </a:lnTo>
                <a:lnTo>
                  <a:pt x="216770" y="684530"/>
                </a:lnTo>
                <a:lnTo>
                  <a:pt x="197423" y="703580"/>
                </a:lnTo>
                <a:lnTo>
                  <a:pt x="177754" y="721360"/>
                </a:lnTo>
                <a:lnTo>
                  <a:pt x="157806" y="740410"/>
                </a:lnTo>
                <a:lnTo>
                  <a:pt x="138028" y="756920"/>
                </a:lnTo>
                <a:lnTo>
                  <a:pt x="118256" y="774700"/>
                </a:lnTo>
                <a:lnTo>
                  <a:pt x="98208" y="791210"/>
                </a:lnTo>
                <a:lnTo>
                  <a:pt x="77599" y="808990"/>
                </a:lnTo>
                <a:lnTo>
                  <a:pt x="69171" y="815340"/>
                </a:lnTo>
                <a:lnTo>
                  <a:pt x="52268" y="829310"/>
                </a:lnTo>
                <a:lnTo>
                  <a:pt x="43799" y="835660"/>
                </a:lnTo>
                <a:lnTo>
                  <a:pt x="88570" y="835660"/>
                </a:lnTo>
                <a:lnTo>
                  <a:pt x="105097" y="821690"/>
                </a:lnTo>
                <a:lnTo>
                  <a:pt x="145205" y="788670"/>
                </a:lnTo>
                <a:lnTo>
                  <a:pt x="184605" y="753110"/>
                </a:lnTo>
                <a:lnTo>
                  <a:pt x="223050" y="717550"/>
                </a:lnTo>
                <a:lnTo>
                  <a:pt x="262212" y="678180"/>
                </a:lnTo>
                <a:lnTo>
                  <a:pt x="299500" y="637540"/>
                </a:lnTo>
                <a:lnTo>
                  <a:pt x="334465" y="594360"/>
                </a:lnTo>
                <a:lnTo>
                  <a:pt x="366658" y="549910"/>
                </a:lnTo>
                <a:lnTo>
                  <a:pt x="390725" y="510540"/>
                </a:lnTo>
                <a:lnTo>
                  <a:pt x="411860" y="469900"/>
                </a:lnTo>
                <a:lnTo>
                  <a:pt x="429702" y="426720"/>
                </a:lnTo>
                <a:lnTo>
                  <a:pt x="442640" y="387350"/>
                </a:lnTo>
                <a:close/>
              </a:path>
              <a:path w="866775" h="892810">
                <a:moveTo>
                  <a:pt x="237049" y="0"/>
                </a:moveTo>
                <a:lnTo>
                  <a:pt x="187392" y="6350"/>
                </a:lnTo>
                <a:lnTo>
                  <a:pt x="140987" y="26670"/>
                </a:lnTo>
                <a:lnTo>
                  <a:pt x="103519" y="60960"/>
                </a:lnTo>
                <a:lnTo>
                  <a:pt x="75190" y="124460"/>
                </a:lnTo>
                <a:lnTo>
                  <a:pt x="72257" y="166370"/>
                </a:lnTo>
                <a:lnTo>
                  <a:pt x="72168" y="167640"/>
                </a:lnTo>
                <a:lnTo>
                  <a:pt x="72079" y="168910"/>
                </a:lnTo>
                <a:lnTo>
                  <a:pt x="79325" y="212090"/>
                </a:lnTo>
                <a:lnTo>
                  <a:pt x="95883" y="254000"/>
                </a:lnTo>
                <a:lnTo>
                  <a:pt x="120708" y="289560"/>
                </a:lnTo>
                <a:lnTo>
                  <a:pt x="156203" y="323850"/>
                </a:lnTo>
                <a:lnTo>
                  <a:pt x="197814" y="349250"/>
                </a:lnTo>
                <a:lnTo>
                  <a:pt x="243614" y="368300"/>
                </a:lnTo>
                <a:lnTo>
                  <a:pt x="291675" y="381000"/>
                </a:lnTo>
                <a:lnTo>
                  <a:pt x="340073" y="387350"/>
                </a:lnTo>
                <a:lnTo>
                  <a:pt x="358794" y="388620"/>
                </a:lnTo>
                <a:lnTo>
                  <a:pt x="395522" y="388620"/>
                </a:lnTo>
                <a:lnTo>
                  <a:pt x="413589" y="387350"/>
                </a:lnTo>
                <a:lnTo>
                  <a:pt x="442640" y="387350"/>
                </a:lnTo>
                <a:lnTo>
                  <a:pt x="443892" y="383540"/>
                </a:lnTo>
                <a:lnTo>
                  <a:pt x="473448" y="377190"/>
                </a:lnTo>
                <a:lnTo>
                  <a:pt x="502839" y="369570"/>
                </a:lnTo>
                <a:lnTo>
                  <a:pt x="391789" y="369570"/>
                </a:lnTo>
                <a:lnTo>
                  <a:pt x="337956" y="368300"/>
                </a:lnTo>
                <a:lnTo>
                  <a:pt x="285886" y="358140"/>
                </a:lnTo>
                <a:lnTo>
                  <a:pt x="235984" y="340360"/>
                </a:lnTo>
                <a:lnTo>
                  <a:pt x="188653" y="313690"/>
                </a:lnTo>
                <a:lnTo>
                  <a:pt x="155230" y="285750"/>
                </a:lnTo>
                <a:lnTo>
                  <a:pt x="141165" y="270510"/>
                </a:lnTo>
                <a:lnTo>
                  <a:pt x="136994" y="265430"/>
                </a:lnTo>
                <a:lnTo>
                  <a:pt x="132899" y="260350"/>
                </a:lnTo>
                <a:lnTo>
                  <a:pt x="129022" y="254000"/>
                </a:lnTo>
                <a:lnTo>
                  <a:pt x="126540" y="250190"/>
                </a:lnTo>
                <a:lnTo>
                  <a:pt x="124174" y="246380"/>
                </a:lnTo>
                <a:lnTo>
                  <a:pt x="120949" y="241300"/>
                </a:lnTo>
                <a:lnTo>
                  <a:pt x="119964" y="240030"/>
                </a:lnTo>
                <a:lnTo>
                  <a:pt x="118080" y="236220"/>
                </a:lnTo>
                <a:lnTo>
                  <a:pt x="103305" y="194310"/>
                </a:lnTo>
                <a:lnTo>
                  <a:pt x="100014" y="156210"/>
                </a:lnTo>
                <a:lnTo>
                  <a:pt x="99976" y="153670"/>
                </a:lnTo>
                <a:lnTo>
                  <a:pt x="100277" y="148590"/>
                </a:lnTo>
                <a:lnTo>
                  <a:pt x="100352" y="147320"/>
                </a:lnTo>
                <a:lnTo>
                  <a:pt x="101473" y="139700"/>
                </a:lnTo>
                <a:lnTo>
                  <a:pt x="115629" y="93980"/>
                </a:lnTo>
                <a:lnTo>
                  <a:pt x="142404" y="59690"/>
                </a:lnTo>
                <a:lnTo>
                  <a:pt x="145262" y="58420"/>
                </a:lnTo>
                <a:lnTo>
                  <a:pt x="147419" y="55880"/>
                </a:lnTo>
                <a:lnTo>
                  <a:pt x="148875" y="54610"/>
                </a:lnTo>
                <a:lnTo>
                  <a:pt x="153482" y="52070"/>
                </a:lnTo>
                <a:lnTo>
                  <a:pt x="156717" y="49530"/>
                </a:lnTo>
                <a:lnTo>
                  <a:pt x="169596" y="41910"/>
                </a:lnTo>
                <a:lnTo>
                  <a:pt x="170832" y="41910"/>
                </a:lnTo>
                <a:lnTo>
                  <a:pt x="174444" y="40640"/>
                </a:lnTo>
                <a:lnTo>
                  <a:pt x="176560" y="39370"/>
                </a:lnTo>
                <a:lnTo>
                  <a:pt x="185753" y="35560"/>
                </a:lnTo>
                <a:lnTo>
                  <a:pt x="193020" y="33020"/>
                </a:lnTo>
                <a:lnTo>
                  <a:pt x="202213" y="31750"/>
                </a:lnTo>
                <a:lnTo>
                  <a:pt x="205847" y="30480"/>
                </a:lnTo>
                <a:lnTo>
                  <a:pt x="208255" y="30480"/>
                </a:lnTo>
                <a:lnTo>
                  <a:pt x="212579" y="29210"/>
                </a:lnTo>
                <a:lnTo>
                  <a:pt x="216747" y="29210"/>
                </a:lnTo>
                <a:lnTo>
                  <a:pt x="220935" y="27940"/>
                </a:lnTo>
                <a:lnTo>
                  <a:pt x="343229" y="27940"/>
                </a:lnTo>
                <a:lnTo>
                  <a:pt x="335238" y="22860"/>
                </a:lnTo>
                <a:lnTo>
                  <a:pt x="311839" y="12700"/>
                </a:lnTo>
                <a:lnTo>
                  <a:pt x="287344" y="5080"/>
                </a:lnTo>
                <a:lnTo>
                  <a:pt x="262075" y="1270"/>
                </a:lnTo>
                <a:lnTo>
                  <a:pt x="237049" y="0"/>
                </a:lnTo>
                <a:close/>
              </a:path>
              <a:path w="866775" h="892810">
                <a:moveTo>
                  <a:pt x="343229" y="27940"/>
                </a:moveTo>
                <a:lnTo>
                  <a:pt x="254613" y="27940"/>
                </a:lnTo>
                <a:lnTo>
                  <a:pt x="265531" y="29210"/>
                </a:lnTo>
                <a:lnTo>
                  <a:pt x="273331" y="30480"/>
                </a:lnTo>
                <a:lnTo>
                  <a:pt x="281059" y="33020"/>
                </a:lnTo>
                <a:lnTo>
                  <a:pt x="296933" y="36830"/>
                </a:lnTo>
                <a:lnTo>
                  <a:pt x="300954" y="38100"/>
                </a:lnTo>
                <a:lnTo>
                  <a:pt x="316451" y="44450"/>
                </a:lnTo>
                <a:lnTo>
                  <a:pt x="323728" y="48260"/>
                </a:lnTo>
                <a:lnTo>
                  <a:pt x="338063" y="57150"/>
                </a:lnTo>
                <a:lnTo>
                  <a:pt x="341371" y="58420"/>
                </a:lnTo>
                <a:lnTo>
                  <a:pt x="348314" y="64770"/>
                </a:lnTo>
                <a:lnTo>
                  <a:pt x="358203" y="72390"/>
                </a:lnTo>
                <a:lnTo>
                  <a:pt x="367219" y="81280"/>
                </a:lnTo>
                <a:lnTo>
                  <a:pt x="409780" y="148590"/>
                </a:lnTo>
                <a:lnTo>
                  <a:pt x="425803" y="200660"/>
                </a:lnTo>
                <a:lnTo>
                  <a:pt x="432230" y="254000"/>
                </a:lnTo>
                <a:lnTo>
                  <a:pt x="430172" y="304800"/>
                </a:lnTo>
                <a:lnTo>
                  <a:pt x="430121" y="306070"/>
                </a:lnTo>
                <a:lnTo>
                  <a:pt x="422549" y="353060"/>
                </a:lnTo>
                <a:lnTo>
                  <a:pt x="412213" y="368300"/>
                </a:lnTo>
                <a:lnTo>
                  <a:pt x="405358" y="368300"/>
                </a:lnTo>
                <a:lnTo>
                  <a:pt x="398547" y="369570"/>
                </a:lnTo>
                <a:lnTo>
                  <a:pt x="502839" y="369570"/>
                </a:lnTo>
                <a:lnTo>
                  <a:pt x="523811" y="363220"/>
                </a:lnTo>
                <a:lnTo>
                  <a:pt x="448949" y="363220"/>
                </a:lnTo>
                <a:lnTo>
                  <a:pt x="450541" y="356870"/>
                </a:lnTo>
                <a:lnTo>
                  <a:pt x="451263" y="353060"/>
                </a:lnTo>
                <a:lnTo>
                  <a:pt x="458445" y="306070"/>
                </a:lnTo>
                <a:lnTo>
                  <a:pt x="460262" y="260350"/>
                </a:lnTo>
                <a:lnTo>
                  <a:pt x="460313" y="259080"/>
                </a:lnTo>
                <a:lnTo>
                  <a:pt x="456321" y="212090"/>
                </a:lnTo>
                <a:lnTo>
                  <a:pt x="445923" y="166370"/>
                </a:lnTo>
                <a:lnTo>
                  <a:pt x="428573" y="121920"/>
                </a:lnTo>
                <a:lnTo>
                  <a:pt x="398320" y="74930"/>
                </a:lnTo>
                <a:lnTo>
                  <a:pt x="357214" y="36830"/>
                </a:lnTo>
                <a:lnTo>
                  <a:pt x="343229" y="27940"/>
                </a:lnTo>
                <a:close/>
              </a:path>
              <a:path w="866775" h="892810">
                <a:moveTo>
                  <a:pt x="857827" y="156210"/>
                </a:moveTo>
                <a:lnTo>
                  <a:pt x="805149" y="199390"/>
                </a:lnTo>
                <a:lnTo>
                  <a:pt x="760561" y="229870"/>
                </a:lnTo>
                <a:lnTo>
                  <a:pt x="714908" y="259080"/>
                </a:lnTo>
                <a:lnTo>
                  <a:pt x="668153" y="285750"/>
                </a:lnTo>
                <a:lnTo>
                  <a:pt x="620263" y="309880"/>
                </a:lnTo>
                <a:lnTo>
                  <a:pt x="580226" y="327660"/>
                </a:lnTo>
                <a:lnTo>
                  <a:pt x="537598" y="342900"/>
                </a:lnTo>
                <a:lnTo>
                  <a:pt x="493475" y="354330"/>
                </a:lnTo>
                <a:lnTo>
                  <a:pt x="448949" y="363220"/>
                </a:lnTo>
                <a:lnTo>
                  <a:pt x="523811" y="363220"/>
                </a:lnTo>
                <a:lnTo>
                  <a:pt x="561668" y="350520"/>
                </a:lnTo>
                <a:lnTo>
                  <a:pt x="612409" y="328930"/>
                </a:lnTo>
                <a:lnTo>
                  <a:pt x="661156" y="304800"/>
                </a:lnTo>
                <a:lnTo>
                  <a:pt x="708281" y="276860"/>
                </a:lnTo>
                <a:lnTo>
                  <a:pt x="754157" y="247650"/>
                </a:lnTo>
                <a:lnTo>
                  <a:pt x="799158" y="215900"/>
                </a:lnTo>
                <a:lnTo>
                  <a:pt x="840251" y="185420"/>
                </a:lnTo>
                <a:lnTo>
                  <a:pt x="859942" y="171450"/>
                </a:lnTo>
                <a:lnTo>
                  <a:pt x="866162" y="168910"/>
                </a:lnTo>
                <a:lnTo>
                  <a:pt x="857827" y="156210"/>
                </a:lnTo>
                <a:close/>
              </a:path>
            </a:pathLst>
          </a:custGeom>
          <a:solidFill>
            <a:srgbClr val="67A5BE"/>
          </a:solidFill>
        </p:spPr>
        <p:txBody>
          <a:bodyPr wrap="square" lIns="0" tIns="0" rIns="0" bIns="0" rtlCol="0"/>
          <a:lstStyle/>
          <a:p>
            <a:pPr defTabSz="831780"/>
            <a:endParaRPr sz="1636" kern="0">
              <a:solidFill>
                <a:sysClr val="windowText" lastClr="000000"/>
              </a:solidFill>
            </a:endParaRPr>
          </a:p>
        </p:txBody>
      </p:sp>
      <p:pic>
        <p:nvPicPr>
          <p:cNvPr id="34" name="Picture 33">
            <a:extLst>
              <a:ext uri="{FF2B5EF4-FFF2-40B4-BE49-F238E27FC236}">
                <a16:creationId xmlns:a16="http://schemas.microsoft.com/office/drawing/2014/main" id="{D336BC46-4739-1003-338A-0C110C7A54C0}"/>
              </a:ext>
            </a:extLst>
          </p:cNvPr>
          <p:cNvPicPr>
            <a:picLocks noChangeAspect="1"/>
          </p:cNvPicPr>
          <p:nvPr/>
        </p:nvPicPr>
        <p:blipFill>
          <a:blip r:embed="rId5"/>
          <a:stretch>
            <a:fillRect/>
          </a:stretch>
        </p:blipFill>
        <p:spPr>
          <a:xfrm>
            <a:off x="410736" y="9380159"/>
            <a:ext cx="4409196" cy="7537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604FA4E5-BD7C-4091-8A09-FEB9BB3A16D8}"/>
              </a:ext>
            </a:extLst>
          </p:cNvPr>
          <p:cNvSpPr/>
          <p:nvPr/>
        </p:nvSpPr>
        <p:spPr>
          <a:xfrm>
            <a:off x="8342418" y="-146384"/>
            <a:ext cx="9958037" cy="10471484"/>
          </a:xfrm>
          <a:prstGeom prst="rect">
            <a:avLst/>
          </a:prstGeom>
          <a:solidFill>
            <a:srgbClr val="0B1E60"/>
          </a:solidFill>
        </p:spPr>
        <p:txBody>
          <a:bodyPr/>
          <a:lstStyle/>
          <a:p>
            <a:endParaRPr lang="en-IE"/>
          </a:p>
        </p:txBody>
      </p:sp>
      <p:pic>
        <p:nvPicPr>
          <p:cNvPr id="4" name="Picture 3">
            <a:extLst>
              <a:ext uri="{FF2B5EF4-FFF2-40B4-BE49-F238E27FC236}">
                <a16:creationId xmlns:a16="http://schemas.microsoft.com/office/drawing/2014/main" id="{A5F3C23E-7EFB-049A-20F6-6A3C9A50273D}"/>
              </a:ext>
            </a:extLst>
          </p:cNvPr>
          <p:cNvPicPr>
            <a:picLocks noChangeAspect="1"/>
          </p:cNvPicPr>
          <p:nvPr/>
        </p:nvPicPr>
        <p:blipFill>
          <a:blip r:embed="rId3"/>
          <a:stretch>
            <a:fillRect/>
          </a:stretch>
        </p:blipFill>
        <p:spPr>
          <a:xfrm>
            <a:off x="381000" y="9258300"/>
            <a:ext cx="3721291" cy="768389"/>
          </a:xfrm>
          <a:prstGeom prst="rect">
            <a:avLst/>
          </a:prstGeom>
        </p:spPr>
      </p:pic>
      <p:sp>
        <p:nvSpPr>
          <p:cNvPr id="8" name="TextBox 7"/>
          <p:cNvSpPr txBox="1"/>
          <p:nvPr/>
        </p:nvSpPr>
        <p:spPr>
          <a:xfrm>
            <a:off x="1426570" y="3619500"/>
            <a:ext cx="5351441" cy="255454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000" b="1" i="0" u="none" strike="noStrike" kern="1200" cap="none" spc="0" baseline="0" dirty="0">
                <a:solidFill>
                  <a:srgbClr val="002060"/>
                </a:solidFill>
                <a:uFillTx/>
                <a:latin typeface="Poppins Bold" panose="020B0604020202020204" charset="0"/>
                <a:cs typeface="Poppins Bold" panose="020B0604020202020204" charset="0"/>
              </a:rPr>
              <a:t>Introduction to  Apprenticeship Manager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000" b="1" i="0" u="none" strike="noStrike" kern="1200" cap="none" spc="0" baseline="0" dirty="0">
                <a:solidFill>
                  <a:srgbClr val="002060"/>
                </a:solidFill>
                <a:uFillTx/>
                <a:latin typeface="Poppins Bold" panose="020B0604020202020204" charset="0"/>
                <a:cs typeface="Poppins Bold" panose="020B0604020202020204" charset="0"/>
              </a:rPr>
              <a:t> </a:t>
            </a:r>
            <a:r>
              <a:rPr lang="en-IE" sz="4000" b="1" i="0" u="none" strike="noStrike" kern="1200" cap="none" spc="0" baseline="0" dirty="0">
                <a:solidFill>
                  <a:srgbClr val="FFFFFF"/>
                </a:solidFill>
                <a:uFillTx/>
                <a:latin typeface="Poppins Bold" panose="020B0604020202020204" charset="0"/>
                <a:cs typeface="Poppins Bold" panose="020B0604020202020204" charset="0"/>
              </a:rPr>
              <a:t>Progress </a:t>
            </a:r>
            <a:r>
              <a:rPr lang="en-IE" sz="3200" b="1" i="0" u="none" strike="noStrike" kern="1200" cap="none" spc="0" baseline="0" dirty="0">
                <a:solidFill>
                  <a:srgbClr val="FFFFFF"/>
                </a:solidFill>
                <a:uFillTx/>
                <a:latin typeface="Abadi Extra Light" pitchFamily="34"/>
              </a:rPr>
              <a:t>Reports</a:t>
            </a:r>
          </a:p>
        </p:txBody>
      </p:sp>
      <p:sp>
        <p:nvSpPr>
          <p:cNvPr id="5" name="TextBox 4"/>
          <p:cNvSpPr txBox="1"/>
          <p:nvPr/>
        </p:nvSpPr>
        <p:spPr>
          <a:xfrm>
            <a:off x="9854336" y="1409700"/>
            <a:ext cx="7366864" cy="954107"/>
          </a:xfrm>
          <a:prstGeom prst="rect">
            <a:avLst/>
          </a:prstGeom>
          <a:noFill/>
        </p:spPr>
        <p:txBody>
          <a:bodyPr wrap="square" rtlCol="0">
            <a:spAutoFit/>
          </a:bodyPr>
          <a:lstStyle/>
          <a:p>
            <a:pPr algn="ctr"/>
            <a:r>
              <a:rPr lang="en-IE" sz="2800" dirty="0">
                <a:solidFill>
                  <a:schemeClr val="bg1"/>
                </a:solidFill>
                <a:latin typeface="Poppins Bold" panose="020B0604020202020204" charset="0"/>
                <a:cs typeface="Poppins Bold" panose="020B0604020202020204" charset="0"/>
              </a:rPr>
              <a:t>Rebecca Gillen, Apprenticeship Manager, ATU Sligo</a:t>
            </a:r>
          </a:p>
        </p:txBody>
      </p:sp>
      <p:pic>
        <p:nvPicPr>
          <p:cNvPr id="3" name="Picture 2" descr="A person with glasses on her head&#10;&#10;Description automatically generated">
            <a:extLst>
              <a:ext uri="{FF2B5EF4-FFF2-40B4-BE49-F238E27FC236}">
                <a16:creationId xmlns:a16="http://schemas.microsoft.com/office/drawing/2014/main" id="{68D289DA-3667-008C-0416-F074D835B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2705100"/>
            <a:ext cx="2819400" cy="4606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42615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331">
        <p159:morph option="byObject"/>
      </p:transition>
    </mc:Choice>
    <mc:Fallback xmlns="">
      <p:transition spd="slow" advTm="233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2056" y="8924925"/>
            <a:ext cx="6534150" cy="1362075"/>
          </a:xfrm>
          <a:prstGeom prst="rect">
            <a:avLst/>
          </a:prstGeom>
        </p:spPr>
      </p:pic>
      <p:sp>
        <p:nvSpPr>
          <p:cNvPr id="4" name="TextBox 3">
            <a:extLst>
              <a:ext uri="{FF2B5EF4-FFF2-40B4-BE49-F238E27FC236}">
                <a16:creationId xmlns:a16="http://schemas.microsoft.com/office/drawing/2014/main" id="{1079395B-E82C-752F-75CC-AA6CC2266CBA}"/>
              </a:ext>
            </a:extLst>
          </p:cNvPr>
          <p:cNvSpPr txBox="1"/>
          <p:nvPr/>
        </p:nvSpPr>
        <p:spPr>
          <a:xfrm>
            <a:off x="685800" y="5153891"/>
            <a:ext cx="1653540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An apprentice cannot progress from 1</a:t>
            </a:r>
            <a:r>
              <a:rPr kumimoji="0" lang="en-US" sz="4400" b="0" i="0" u="none" strike="noStrike" kern="1200" cap="none" spc="0" normalizeH="0" baseline="30000" noProof="0" dirty="0">
                <a:ln>
                  <a:noFill/>
                </a:ln>
                <a:solidFill>
                  <a:prstClr val="white"/>
                </a:solidFill>
                <a:effectLst/>
                <a:uLnTx/>
                <a:uFillTx/>
                <a:latin typeface="Calibri"/>
                <a:ea typeface="+mn-ea"/>
                <a:cs typeface="+mn-cs"/>
              </a:rPr>
              <a:t>st</a:t>
            </a:r>
            <a:r>
              <a:rPr kumimoji="0" lang="en-US" sz="4400" b="0" i="0" u="none" strike="noStrike" kern="1200" cap="none" spc="0" normalizeH="0" baseline="0" noProof="0" dirty="0">
                <a:ln>
                  <a:noFill/>
                </a:ln>
                <a:solidFill>
                  <a:prstClr val="white"/>
                </a:solidFill>
                <a:effectLst/>
                <a:uLnTx/>
                <a:uFillTx/>
                <a:latin typeface="Calibri"/>
                <a:ea typeface="+mn-ea"/>
                <a:cs typeface="+mn-cs"/>
              </a:rPr>
              <a:t> year to 2</a:t>
            </a:r>
            <a:r>
              <a:rPr kumimoji="0" lang="en-US" sz="4400" b="0" i="0" u="none" strike="noStrike" kern="1200" cap="none" spc="0" normalizeH="0" baseline="30000" noProof="0" dirty="0">
                <a:ln>
                  <a:noFill/>
                </a:ln>
                <a:solidFill>
                  <a:prstClr val="white"/>
                </a:solidFill>
                <a:effectLst/>
                <a:uLnTx/>
                <a:uFillTx/>
                <a:latin typeface="Calibri"/>
                <a:ea typeface="+mn-ea"/>
                <a:cs typeface="+mn-cs"/>
              </a:rPr>
              <a:t>nd</a:t>
            </a:r>
            <a:r>
              <a:rPr kumimoji="0" lang="en-US" sz="4400" b="0" i="0" u="none" strike="noStrike" kern="1200" cap="none" spc="0" normalizeH="0" baseline="0" noProof="0" dirty="0">
                <a:ln>
                  <a:noFill/>
                </a:ln>
                <a:solidFill>
                  <a:prstClr val="white"/>
                </a:solidFill>
                <a:effectLst/>
                <a:uLnTx/>
                <a:uFillTx/>
                <a:latin typeface="Calibri"/>
                <a:ea typeface="+mn-ea"/>
                <a:cs typeface="+mn-cs"/>
              </a:rPr>
              <a:t> year if they have more than 10 failed credits. An apprentice cannot enter their 3</a:t>
            </a:r>
            <a:r>
              <a:rPr kumimoji="0" lang="en-US" sz="4400" b="0" i="0" u="none" strike="noStrike" kern="1200" cap="none" spc="0" normalizeH="0" baseline="30000" noProof="0" dirty="0">
                <a:ln>
                  <a:noFill/>
                </a:ln>
                <a:solidFill>
                  <a:prstClr val="white"/>
                </a:solidFill>
                <a:effectLst/>
                <a:uLnTx/>
                <a:uFillTx/>
                <a:latin typeface="Calibri"/>
                <a:ea typeface="+mn-ea"/>
                <a:cs typeface="+mn-cs"/>
              </a:rPr>
              <a:t>rd</a:t>
            </a:r>
            <a:r>
              <a:rPr kumimoji="0" lang="en-US" sz="4400" b="0" i="0" u="none" strike="noStrike" kern="1200" cap="none" spc="0" normalizeH="0" baseline="0" noProof="0" dirty="0">
                <a:ln>
                  <a:noFill/>
                </a:ln>
                <a:solidFill>
                  <a:prstClr val="white"/>
                </a:solidFill>
                <a:effectLst/>
                <a:uLnTx/>
                <a:uFillTx/>
                <a:latin typeface="Calibri"/>
                <a:ea typeface="+mn-ea"/>
                <a:cs typeface="+mn-cs"/>
              </a:rPr>
              <a:t> and their final year if they have failed more than 10 credits or have an outstanding failed module from 1</a:t>
            </a:r>
            <a:r>
              <a:rPr kumimoji="0" lang="en-US" sz="4400" b="0" i="0" u="none" strike="noStrike" kern="1200" cap="none" spc="0" normalizeH="0" baseline="30000" noProof="0" dirty="0">
                <a:ln>
                  <a:noFill/>
                </a:ln>
                <a:solidFill>
                  <a:prstClr val="white"/>
                </a:solidFill>
                <a:effectLst/>
                <a:uLnTx/>
                <a:uFillTx/>
                <a:latin typeface="Calibri"/>
                <a:ea typeface="+mn-ea"/>
                <a:cs typeface="+mn-cs"/>
              </a:rPr>
              <a:t>st</a:t>
            </a:r>
            <a:r>
              <a:rPr kumimoji="0" lang="en-US" sz="4400" b="0" i="0" u="none" strike="noStrike" kern="1200" cap="none" spc="0" normalizeH="0" baseline="0" noProof="0" dirty="0">
                <a:ln>
                  <a:noFill/>
                </a:ln>
                <a:solidFill>
                  <a:prstClr val="white"/>
                </a:solidFill>
                <a:effectLst/>
                <a:uLnTx/>
                <a:uFillTx/>
                <a:latin typeface="Calibri"/>
                <a:ea typeface="+mn-ea"/>
                <a:cs typeface="+mn-cs"/>
              </a:rPr>
              <a:t> year.</a:t>
            </a:r>
            <a:endParaRPr kumimoji="0" lang="en-IE" sz="4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02EEFBD-390C-952F-0D01-95353AEBE501}"/>
              </a:ext>
            </a:extLst>
          </p:cNvPr>
          <p:cNvPicPr>
            <a:picLocks noChangeAspect="1"/>
          </p:cNvPicPr>
          <p:nvPr/>
        </p:nvPicPr>
        <p:blipFill>
          <a:blip r:embed="rId3"/>
          <a:stretch>
            <a:fillRect/>
          </a:stretch>
        </p:blipFill>
        <p:spPr>
          <a:xfrm>
            <a:off x="1447800" y="860762"/>
            <a:ext cx="13868400" cy="3795912"/>
          </a:xfrm>
          <a:prstGeom prst="rect">
            <a:avLst/>
          </a:prstGeom>
        </p:spPr>
      </p:pic>
    </p:spTree>
    <p:extLst>
      <p:ext uri="{BB962C8B-B14F-4D97-AF65-F5344CB8AC3E}">
        <p14:creationId xmlns:p14="http://schemas.microsoft.com/office/powerpoint/2010/main" val="3469472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0FDD-41B8-B4BA-D319-C0CA0E1BF05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1C3B32-DABC-065A-5E88-B4EE834F1A27}"/>
              </a:ext>
            </a:extLst>
          </p:cNvPr>
          <p:cNvSpPr/>
          <p:nvPr/>
        </p:nvSpPr>
        <p:spPr>
          <a:xfrm>
            <a:off x="642" y="361"/>
            <a:ext cx="18286716" cy="1028627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1738"/>
            <a:endParaRPr lang="en-IE" sz="1637" kern="0">
              <a:solidFill>
                <a:prstClr val="white"/>
              </a:solidFill>
              <a:latin typeface="Calibri"/>
            </a:endParaRPr>
          </a:p>
        </p:txBody>
      </p:sp>
      <p:sp>
        <p:nvSpPr>
          <p:cNvPr id="6" name="TextBox 5">
            <a:extLst>
              <a:ext uri="{FF2B5EF4-FFF2-40B4-BE49-F238E27FC236}">
                <a16:creationId xmlns:a16="http://schemas.microsoft.com/office/drawing/2014/main" id="{06A2B557-DE0C-1F76-071F-C8289AEAC29A}"/>
              </a:ext>
            </a:extLst>
          </p:cNvPr>
          <p:cNvSpPr txBox="1"/>
          <p:nvPr/>
        </p:nvSpPr>
        <p:spPr>
          <a:xfrm>
            <a:off x="2667000" y="4152900"/>
            <a:ext cx="12041803" cy="923201"/>
          </a:xfrm>
          <a:prstGeom prst="rect">
            <a:avLst/>
          </a:prstGeom>
          <a:noFill/>
        </p:spPr>
        <p:txBody>
          <a:bodyPr wrap="square" rtlCol="0">
            <a:spAutoFit/>
          </a:bodyPr>
          <a:lstStyle/>
          <a:p>
            <a:pPr algn="ctr" defTabSz="831738"/>
            <a:r>
              <a:rPr lang="en-IE" sz="5399" kern="0" dirty="0">
                <a:solidFill>
                  <a:prstClr val="white"/>
                </a:solidFill>
                <a:latin typeface="League Spartan SemiBold" pitchFamily="2" charset="0"/>
              </a:rPr>
              <a:t>A Typical Week for an Apprentice</a:t>
            </a:r>
          </a:p>
        </p:txBody>
      </p:sp>
      <p:pic>
        <p:nvPicPr>
          <p:cNvPr id="2" name="Picture 1">
            <a:extLst>
              <a:ext uri="{FF2B5EF4-FFF2-40B4-BE49-F238E27FC236}">
                <a16:creationId xmlns:a16="http://schemas.microsoft.com/office/drawing/2014/main" id="{64ECD199-9215-88EF-48EB-13E87C047873}"/>
              </a:ext>
            </a:extLst>
          </p:cNvPr>
          <p:cNvPicPr>
            <a:picLocks noChangeAspect="1"/>
          </p:cNvPicPr>
          <p:nvPr/>
        </p:nvPicPr>
        <p:blipFill>
          <a:blip r:embed="rId2"/>
          <a:stretch>
            <a:fillRect/>
          </a:stretch>
        </p:blipFill>
        <p:spPr>
          <a:xfrm>
            <a:off x="457200" y="9313718"/>
            <a:ext cx="3797495" cy="781090"/>
          </a:xfrm>
          <a:prstGeom prst="rect">
            <a:avLst/>
          </a:prstGeom>
        </p:spPr>
      </p:pic>
    </p:spTree>
    <p:extLst>
      <p:ext uri="{BB962C8B-B14F-4D97-AF65-F5344CB8AC3E}">
        <p14:creationId xmlns:p14="http://schemas.microsoft.com/office/powerpoint/2010/main" val="30563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6"/>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urple content slides">
  <a:themeElements>
    <a:clrScheme name="Custom 2">
      <a:dk1>
        <a:srgbClr val="191919"/>
      </a:dk1>
      <a:lt1>
        <a:srgbClr val="FFFFFF"/>
      </a:lt1>
      <a:dk2>
        <a:srgbClr val="535353"/>
      </a:dk2>
      <a:lt2>
        <a:srgbClr val="00596C"/>
      </a:lt2>
      <a:accent1>
        <a:srgbClr val="39A9AD"/>
      </a:accent1>
      <a:accent2>
        <a:srgbClr val="FFD900"/>
      </a:accent2>
      <a:accent3>
        <a:srgbClr val="004FB6"/>
      </a:accent3>
      <a:accent4>
        <a:srgbClr val="33A074"/>
      </a:accent4>
      <a:accent5>
        <a:srgbClr val="FF9500"/>
      </a:accent5>
      <a:accent6>
        <a:srgbClr val="360045"/>
      </a:accent6>
      <a:hlink>
        <a:srgbClr val="004EB6"/>
      </a:hlink>
      <a:folHlink>
        <a:srgbClr val="011892"/>
      </a:folHlink>
    </a:clrScheme>
    <a:fontScheme name="Aviva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va Ireland Branded Powerpoint v5" id="{B8DE464F-B1D5-4E55-A875-44D625DCD0E5}" vid="{BDE5B09E-DB2E-4657-A4B1-D7F59ED9284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1957</Words>
  <Application>Microsoft Office PowerPoint</Application>
  <PresentationFormat>Custom</PresentationFormat>
  <Paragraphs>280</Paragraphs>
  <Slides>35</Slides>
  <Notes>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Noto Sans</vt:lpstr>
      <vt:lpstr>League Spartan SemiBold</vt:lpstr>
      <vt:lpstr>League Spartan</vt:lpstr>
      <vt:lpstr>Times New Roman</vt:lpstr>
      <vt:lpstr>Calibri</vt:lpstr>
      <vt:lpstr>Source Sans Pro</vt:lpstr>
      <vt:lpstr>Symbol</vt:lpstr>
      <vt:lpstr>Arial</vt:lpstr>
      <vt:lpstr>Poppins Light Bold</vt:lpstr>
      <vt:lpstr>Poppins Bold</vt:lpstr>
      <vt:lpstr>Abadi Extra Light</vt:lpstr>
      <vt:lpstr>Office Theme</vt:lpstr>
      <vt:lpstr>1_Purple content slides</vt:lpstr>
      <vt:lpstr>1_Office Theme</vt:lpstr>
      <vt:lpstr>Insurance Practitioner Apprenticeship  Supervisor’s Induction</vt:lpstr>
      <vt:lpstr>PowerPoint Presentation</vt:lpstr>
      <vt:lpstr>PowerPoint Presentation</vt:lpstr>
      <vt:lpstr>PowerPoint Presentation</vt:lpstr>
      <vt:lpstr>PowerPoint Presentation</vt:lpstr>
      <vt:lpstr>Insurance Practitioner Apprenticeship</vt:lpstr>
      <vt:lpstr>PowerPoint Presentation</vt:lpstr>
      <vt:lpstr>PowerPoint Presentation</vt:lpstr>
      <vt:lpstr>PowerPoint Presentation</vt:lpstr>
      <vt:lpstr>BA (Hons) in Insurance Practice</vt:lpstr>
      <vt:lpstr>PowerPoint Presentation</vt:lpstr>
      <vt:lpstr>Syllabus 3 Semesters per year</vt:lpstr>
      <vt:lpstr>Syllabus 3 Semesters per year</vt:lpstr>
      <vt:lpstr>PowerPoint Presentation</vt:lpstr>
      <vt:lpstr>PowerPoint Presentation</vt:lpstr>
      <vt:lpstr>PowerPoint Presentation</vt:lpstr>
      <vt:lpstr>PowerPoint Presentation</vt:lpstr>
      <vt:lpstr>Duties &amp; Responsibilities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Task 1 – Business Etiquette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Smart Corporate Media and Publishing Mission and Goals Presentation</dc:title>
  <dc:creator>Anne McGlynn</dc:creator>
  <cp:lastModifiedBy>Naomi Gaffney</cp:lastModifiedBy>
  <cp:revision>85</cp:revision>
  <cp:lastPrinted>2025-09-23T13:41:57Z</cp:lastPrinted>
  <dcterms:created xsi:type="dcterms:W3CDTF">2006-08-16T00:00:00Z</dcterms:created>
  <dcterms:modified xsi:type="dcterms:W3CDTF">2025-09-23T13:47:51Z</dcterms:modified>
  <dc:identifier>DAE65d3-VSQ</dc:identifier>
</cp:coreProperties>
</file>